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8" r:id="rId5"/>
    <p:sldId id="261" r:id="rId6"/>
    <p:sldId id="262" r:id="rId7"/>
    <p:sldId id="263" r:id="rId8"/>
    <p:sldId id="264" r:id="rId9"/>
    <p:sldId id="265" r:id="rId10"/>
    <p:sldId id="266" r:id="rId11"/>
    <p:sldId id="269" r:id="rId12"/>
    <p:sldId id="270" r:id="rId13"/>
    <p:sldId id="271" r:id="rId14"/>
    <p:sldId id="272" r:id="rId15"/>
    <p:sldId id="273"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tri Chhatrala" initials="Y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29"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pie3DChart>
        <c:varyColors val="1"/>
        <c:ser>
          <c:idx val="0"/>
          <c:order val="0"/>
          <c:tx>
            <c:strRef>
              <c:f>Sheet1!$B$1</c:f>
              <c:strCache>
                <c:ptCount val="1"/>
                <c:pt idx="0">
                  <c:v>Sales</c:v>
                </c:pt>
              </c:strCache>
            </c:strRef>
          </c:tx>
          <c:spPr>
            <a:scene3d>
              <a:camera prst="orthographicFront"/>
              <a:lightRig rig="threePt" dir="t"/>
            </a:scene3d>
            <a:sp3d contourW="9525"/>
          </c:spPr>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E8C-4A69-B095-8E3D265D031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E8C-4A69-B095-8E3D265D031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E8C-4A69-B095-8E3D265D031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E8C-4A69-B095-8E3D265D031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en-US"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6</c:v>
                </c:pt>
                <c:pt idx="1">
                  <c:v>4</c:v>
                </c:pt>
                <c:pt idx="2">
                  <c:v>5</c:v>
                </c:pt>
                <c:pt idx="3">
                  <c:v>2.2000000000000002</c:v>
                </c:pt>
              </c:numCache>
            </c:numRef>
          </c:val>
          <c:extLst>
            <c:ext xmlns:c16="http://schemas.microsoft.com/office/drawing/2014/chart" uri="{C3380CC4-5D6E-409C-BE32-E72D297353CC}">
              <c16:uniqueId val="{00000008-EE8C-4A69-B095-8E3D265D0311}"/>
            </c:ext>
          </c:extLst>
        </c:ser>
        <c:dLbls>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0" vertOverflow="ellipsis" vert="horz" wrap="square" anchor="ctr" anchorCtr="1"/>
        <a:lstStyle/>
        <a:p>
          <a:pPr>
            <a:defRPr lang="en-US"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en-US"/>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3D98-4BB0-8846-A1CF53CDFE68}"/>
              </c:ext>
            </c:extLst>
          </c:dPt>
          <c:dPt>
            <c:idx val="1"/>
            <c:bubble3D val="0"/>
            <c:spPr>
              <a:solidFill>
                <a:schemeClr val="bg1">
                  <a:lumMod val="85000"/>
                  <a:alpha val="50000"/>
                </a:schemeClr>
              </a:solidFill>
            </c:spPr>
            <c:extLst>
              <c:ext xmlns:c16="http://schemas.microsoft.com/office/drawing/2014/chart" uri="{C3380CC4-5D6E-409C-BE32-E72D297353CC}">
                <c16:uniqueId val="{00000003-3D98-4BB0-8846-A1CF53CDFE68}"/>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3D98-4BB0-8846-A1CF53CDFE68}"/>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spPr>
    <a:ln>
      <a:noFill/>
    </a:ln>
  </c:spPr>
  <c:txPr>
    <a:bodyPr/>
    <a:lstStyle/>
    <a:p>
      <a:pPr>
        <a:defRPr lang="en-US"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8E9F-4A81-89D4-0B26FF3D25E4}"/>
              </c:ext>
            </c:extLst>
          </c:dPt>
          <c:dPt>
            <c:idx val="1"/>
            <c:bubble3D val="0"/>
            <c:explosion val="1"/>
            <c:spPr>
              <a:solidFill>
                <a:schemeClr val="bg1">
                  <a:lumMod val="85000"/>
                  <a:alpha val="50000"/>
                </a:schemeClr>
              </a:solidFill>
            </c:spPr>
            <c:extLst>
              <c:ext xmlns:c16="http://schemas.microsoft.com/office/drawing/2014/chart" uri="{C3380CC4-5D6E-409C-BE32-E72D297353CC}">
                <c16:uniqueId val="{00000003-8E9F-4A81-89D4-0B26FF3D25E4}"/>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8E9F-4A81-89D4-0B26FF3D25E4}"/>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spPr>
    <a:ln>
      <a:noFill/>
    </a:ln>
  </c:spPr>
  <c:txPr>
    <a:bodyPr/>
    <a:lstStyle/>
    <a:p>
      <a:pPr>
        <a:defRPr lang="en-US"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B54133-B9B1-424B-A708-0A40AFAA19C7}" type="doc">
      <dgm:prSet loTypeId="urn:microsoft.com/office/officeart/2008/layout/VerticalCurvedList#1" loCatId="list" qsTypeId="urn:microsoft.com/office/officeart/2005/8/quickstyle/simple1#1" qsCatId="simple" csTypeId="urn:microsoft.com/office/officeart/2005/8/colors/accent1_5#1" csCatId="accent1" phldr="1"/>
      <dgm:spPr/>
      <dgm:t>
        <a:bodyPr/>
        <a:lstStyle/>
        <a:p>
          <a:endParaRPr lang="en-IN"/>
        </a:p>
      </dgm:t>
    </dgm:pt>
    <dgm:pt modelId="{2DA4573C-45A4-4173-9A08-291F0EDC27E2}">
      <dgm:prSet phldrT="[Text]"/>
      <dgm:spPr/>
      <dgm:t>
        <a:bodyPr/>
        <a:lstStyle/>
        <a:p>
          <a:pPr>
            <a:buFont typeface="Arial" panose="020B0604020202020204" pitchFamily="34" charset="0"/>
            <a:buChar char="•"/>
          </a:pPr>
          <a:r>
            <a:rPr lang="en-IN" b="0" i="0" dirty="0"/>
            <a:t>School Attendance System</a:t>
          </a:r>
          <a:endParaRPr lang="en-IN" dirty="0"/>
        </a:p>
      </dgm:t>
    </dgm:pt>
    <dgm:pt modelId="{A8595A3E-306E-4909-ACBE-87FB397F00FF}" type="parTrans" cxnId="{B8819754-3233-4B18-88D8-22B79F25B6F0}">
      <dgm:prSet/>
      <dgm:spPr/>
      <dgm:t>
        <a:bodyPr/>
        <a:lstStyle/>
        <a:p>
          <a:endParaRPr lang="en-IN"/>
        </a:p>
      </dgm:t>
    </dgm:pt>
    <dgm:pt modelId="{EC3A126F-63AD-483A-BAEA-20865BA467E3}" type="sibTrans" cxnId="{B8819754-3233-4B18-88D8-22B79F25B6F0}">
      <dgm:prSet/>
      <dgm:spPr/>
      <dgm:t>
        <a:bodyPr/>
        <a:lstStyle/>
        <a:p>
          <a:endParaRPr lang="en-IN"/>
        </a:p>
      </dgm:t>
    </dgm:pt>
    <dgm:pt modelId="{F08F9E6A-77A9-4979-B93C-B3F3AADEBB6C}">
      <dgm:prSet phldrT="[Text]"/>
      <dgm:spPr/>
      <dgm:t>
        <a:bodyPr/>
        <a:lstStyle/>
        <a:p>
          <a:pPr>
            <a:buFont typeface="Arial" panose="020B0604020202020204" pitchFamily="34" charset="0"/>
            <a:buChar char="•"/>
          </a:pPr>
          <a:r>
            <a:rPr lang="en-IN" b="0" i="0" dirty="0"/>
            <a:t>Retail Crime</a:t>
          </a:r>
          <a:endParaRPr lang="en-IN" dirty="0"/>
        </a:p>
      </dgm:t>
    </dgm:pt>
    <dgm:pt modelId="{AE06E562-9536-4206-8BEF-B10393564153}" type="parTrans" cxnId="{8DE1D724-9BA6-4C09-919B-EBA4644B5567}">
      <dgm:prSet/>
      <dgm:spPr/>
      <dgm:t>
        <a:bodyPr/>
        <a:lstStyle/>
        <a:p>
          <a:endParaRPr lang="en-IN"/>
        </a:p>
      </dgm:t>
    </dgm:pt>
    <dgm:pt modelId="{7B238DBE-F711-452B-B12E-AC2EE95E6550}" type="sibTrans" cxnId="{8DE1D724-9BA6-4C09-919B-EBA4644B5567}">
      <dgm:prSet/>
      <dgm:spPr/>
      <dgm:t>
        <a:bodyPr/>
        <a:lstStyle/>
        <a:p>
          <a:endParaRPr lang="en-IN"/>
        </a:p>
      </dgm:t>
    </dgm:pt>
    <dgm:pt modelId="{1F3B662F-FF90-442B-96D4-0F0761E844CD}">
      <dgm:prSet phldrT="[Text]"/>
      <dgm:spPr/>
      <dgm:t>
        <a:bodyPr/>
        <a:lstStyle/>
        <a:p>
          <a:pPr>
            <a:buFont typeface="Arial" panose="020B0604020202020204" pitchFamily="34" charset="0"/>
            <a:buChar char="•"/>
          </a:pPr>
          <a:r>
            <a:rPr lang="en-IN" b="0" i="0" dirty="0"/>
            <a:t>Security Identification</a:t>
          </a:r>
          <a:endParaRPr lang="en-IN" dirty="0"/>
        </a:p>
      </dgm:t>
    </dgm:pt>
    <dgm:pt modelId="{A4438753-6F5F-43DA-BF13-668792B905A9}" type="parTrans" cxnId="{92E2C7D5-B482-484E-BE0F-0248A345A5E0}">
      <dgm:prSet/>
      <dgm:spPr/>
      <dgm:t>
        <a:bodyPr/>
        <a:lstStyle/>
        <a:p>
          <a:endParaRPr lang="en-IN"/>
        </a:p>
      </dgm:t>
    </dgm:pt>
    <dgm:pt modelId="{43AA3567-1DB0-4984-B163-682EFAFFB567}" type="sibTrans" cxnId="{92E2C7D5-B482-484E-BE0F-0248A345A5E0}">
      <dgm:prSet/>
      <dgm:spPr/>
      <dgm:t>
        <a:bodyPr/>
        <a:lstStyle/>
        <a:p>
          <a:endParaRPr lang="en-IN"/>
        </a:p>
      </dgm:t>
    </dgm:pt>
    <dgm:pt modelId="{91AC5403-BD70-475B-9B0C-233F44A7D0FC}">
      <dgm:prSet phldrT="[Text]"/>
      <dgm:spPr/>
      <dgm:t>
        <a:bodyPr/>
        <a:lstStyle/>
        <a:p>
          <a:pPr>
            <a:buFont typeface="Arial" panose="020B0604020202020204" pitchFamily="34" charset="0"/>
            <a:buChar char="•"/>
          </a:pPr>
          <a:r>
            <a:rPr lang="en-US" b="0" i="0"/>
            <a:t>Identifying accounts on social media</a:t>
          </a:r>
          <a:endParaRPr lang="en-IN" dirty="0"/>
        </a:p>
      </dgm:t>
    </dgm:pt>
    <dgm:pt modelId="{42C57120-5941-460C-A259-F492BBFE0C31}" type="parTrans" cxnId="{387DEA53-E278-40FA-A34C-22FCE86405F2}">
      <dgm:prSet/>
      <dgm:spPr/>
      <dgm:t>
        <a:bodyPr/>
        <a:lstStyle/>
        <a:p>
          <a:endParaRPr lang="en-IN"/>
        </a:p>
      </dgm:t>
    </dgm:pt>
    <dgm:pt modelId="{AAF4E071-EF64-482B-BED0-96600915EF49}" type="sibTrans" cxnId="{387DEA53-E278-40FA-A34C-22FCE86405F2}">
      <dgm:prSet/>
      <dgm:spPr/>
      <dgm:t>
        <a:bodyPr/>
        <a:lstStyle/>
        <a:p>
          <a:endParaRPr lang="en-IN"/>
        </a:p>
      </dgm:t>
    </dgm:pt>
    <dgm:pt modelId="{CD351846-A606-4821-A29E-E4A0D577FA45}">
      <dgm:prSet phldrT="[Text]"/>
      <dgm:spPr/>
      <dgm:t>
        <a:bodyPr/>
        <a:lstStyle/>
        <a:p>
          <a:pPr>
            <a:buFont typeface="Arial" panose="020B0604020202020204" pitchFamily="34" charset="0"/>
            <a:buChar char="•"/>
          </a:pPr>
          <a:r>
            <a:rPr lang="en-IN" b="0" i="0" dirty="0"/>
            <a:t>Finding Missing Person </a:t>
          </a:r>
          <a:endParaRPr lang="en-IN" dirty="0"/>
        </a:p>
      </dgm:t>
    </dgm:pt>
    <dgm:pt modelId="{B655F5E0-96D3-409D-AF40-87D7A665ED6C}" type="parTrans" cxnId="{92560ADD-5D94-4F0A-89EB-8AFD4BDA7D78}">
      <dgm:prSet/>
      <dgm:spPr/>
      <dgm:t>
        <a:bodyPr/>
        <a:lstStyle/>
        <a:p>
          <a:endParaRPr lang="en-IN"/>
        </a:p>
      </dgm:t>
    </dgm:pt>
    <dgm:pt modelId="{276DA277-D48B-4DA0-BECE-7049B0783083}" type="sibTrans" cxnId="{92560ADD-5D94-4F0A-89EB-8AFD4BDA7D78}">
      <dgm:prSet/>
      <dgm:spPr/>
      <dgm:t>
        <a:bodyPr/>
        <a:lstStyle/>
        <a:p>
          <a:endParaRPr lang="en-IN"/>
        </a:p>
      </dgm:t>
    </dgm:pt>
    <dgm:pt modelId="{78A57EBF-6A7D-4184-8021-1FDA2A1D9065}">
      <dgm:prSet phldrT="[Text]"/>
      <dgm:spPr/>
      <dgm:t>
        <a:bodyPr/>
        <a:lstStyle/>
        <a:p>
          <a:pPr>
            <a:buFont typeface="Arial" panose="020B0604020202020204" pitchFamily="34" charset="0"/>
            <a:buChar char="•"/>
          </a:pPr>
          <a:r>
            <a:rPr lang="en-IN" b="0" i="0" dirty="0"/>
            <a:t>Recognizing Drivers in Cars</a:t>
          </a:r>
          <a:endParaRPr lang="en-IN" dirty="0"/>
        </a:p>
      </dgm:t>
    </dgm:pt>
    <dgm:pt modelId="{6567F547-CC23-432B-A028-484462B3B6AC}" type="parTrans" cxnId="{CC7BA203-16A1-4CDA-97B0-10AA6FCD36A3}">
      <dgm:prSet/>
      <dgm:spPr/>
      <dgm:t>
        <a:bodyPr/>
        <a:lstStyle/>
        <a:p>
          <a:endParaRPr lang="en-IN"/>
        </a:p>
      </dgm:t>
    </dgm:pt>
    <dgm:pt modelId="{8BAF7A07-27A7-4F82-9151-BDED4F0D368B}" type="sibTrans" cxnId="{CC7BA203-16A1-4CDA-97B0-10AA6FCD36A3}">
      <dgm:prSet/>
      <dgm:spPr/>
      <dgm:t>
        <a:bodyPr/>
        <a:lstStyle/>
        <a:p>
          <a:endParaRPr lang="en-IN"/>
        </a:p>
      </dgm:t>
    </dgm:pt>
    <dgm:pt modelId="{CF81FABA-546F-4926-84ED-C727834450D7}" type="pres">
      <dgm:prSet presAssocID="{C1B54133-B9B1-424B-A708-0A40AFAA19C7}" presName="Name0" presStyleCnt="0">
        <dgm:presLayoutVars>
          <dgm:chMax val="7"/>
          <dgm:chPref val="7"/>
          <dgm:dir/>
        </dgm:presLayoutVars>
      </dgm:prSet>
      <dgm:spPr/>
    </dgm:pt>
    <dgm:pt modelId="{86FC0862-4869-4D89-A618-DD14518E11AA}" type="pres">
      <dgm:prSet presAssocID="{C1B54133-B9B1-424B-A708-0A40AFAA19C7}" presName="Name1" presStyleCnt="0"/>
      <dgm:spPr/>
    </dgm:pt>
    <dgm:pt modelId="{3320412A-830C-42F8-AA3B-48A7392A4106}" type="pres">
      <dgm:prSet presAssocID="{C1B54133-B9B1-424B-A708-0A40AFAA19C7}" presName="cycle" presStyleCnt="0"/>
      <dgm:spPr/>
    </dgm:pt>
    <dgm:pt modelId="{D13AB0D2-54A3-48C6-8A38-7D105D6CDEB7}" type="pres">
      <dgm:prSet presAssocID="{C1B54133-B9B1-424B-A708-0A40AFAA19C7}" presName="srcNode" presStyleLbl="node1" presStyleIdx="0" presStyleCnt="6"/>
      <dgm:spPr/>
    </dgm:pt>
    <dgm:pt modelId="{F87F0E06-87DB-481D-901C-6143BCFF525B}" type="pres">
      <dgm:prSet presAssocID="{C1B54133-B9B1-424B-A708-0A40AFAA19C7}" presName="conn" presStyleLbl="parChTrans1D2" presStyleIdx="0" presStyleCnt="1"/>
      <dgm:spPr/>
    </dgm:pt>
    <dgm:pt modelId="{A959EECB-56E1-4471-9677-64A4AF308268}" type="pres">
      <dgm:prSet presAssocID="{C1B54133-B9B1-424B-A708-0A40AFAA19C7}" presName="extraNode" presStyleLbl="node1" presStyleIdx="0" presStyleCnt="6"/>
      <dgm:spPr/>
    </dgm:pt>
    <dgm:pt modelId="{73157762-8D0E-4CE0-9E89-83820485DB53}" type="pres">
      <dgm:prSet presAssocID="{C1B54133-B9B1-424B-A708-0A40AFAA19C7}" presName="dstNode" presStyleLbl="node1" presStyleIdx="0" presStyleCnt="6"/>
      <dgm:spPr/>
    </dgm:pt>
    <dgm:pt modelId="{A88ED916-8DEE-407A-914A-DFCE004235F9}" type="pres">
      <dgm:prSet presAssocID="{2DA4573C-45A4-4173-9A08-291F0EDC27E2}" presName="text_1" presStyleLbl="node1" presStyleIdx="0" presStyleCnt="6">
        <dgm:presLayoutVars>
          <dgm:bulletEnabled val="1"/>
        </dgm:presLayoutVars>
      </dgm:prSet>
      <dgm:spPr/>
    </dgm:pt>
    <dgm:pt modelId="{615B7574-5C42-4FA2-B85D-B3F032BF2C88}" type="pres">
      <dgm:prSet presAssocID="{2DA4573C-45A4-4173-9A08-291F0EDC27E2}" presName="accent_1" presStyleCnt="0"/>
      <dgm:spPr/>
    </dgm:pt>
    <dgm:pt modelId="{BC8FED85-A264-44F5-BF4B-0812660752C4}" type="pres">
      <dgm:prSet presAssocID="{2DA4573C-45A4-4173-9A08-291F0EDC27E2}" presName="accentRepeatNode" presStyleLbl="solidFgAcc1" presStyleIdx="0" presStyleCnt="6">
        <dgm:style>
          <a:lnRef idx="2">
            <a:schemeClr val="accent1"/>
          </a:lnRef>
          <a:fillRef idx="1">
            <a:schemeClr val="lt1"/>
          </a:fillRef>
          <a:effectRef idx="0">
            <a:schemeClr val="accent1"/>
          </a:effectRef>
          <a:fontRef idx="minor">
            <a:schemeClr val="dk1"/>
          </a:fontRef>
        </dgm:style>
      </dgm:prSet>
      <dgm:spPr/>
    </dgm:pt>
    <dgm:pt modelId="{8B698677-01A2-49C9-9942-ED3BCB87A887}" type="pres">
      <dgm:prSet presAssocID="{F08F9E6A-77A9-4979-B93C-B3F3AADEBB6C}" presName="text_2" presStyleLbl="node1" presStyleIdx="1" presStyleCnt="6">
        <dgm:presLayoutVars>
          <dgm:bulletEnabled val="1"/>
        </dgm:presLayoutVars>
      </dgm:prSet>
      <dgm:spPr/>
    </dgm:pt>
    <dgm:pt modelId="{81836FE9-C9EA-4D40-8662-91F945974808}" type="pres">
      <dgm:prSet presAssocID="{F08F9E6A-77A9-4979-B93C-B3F3AADEBB6C}" presName="accent_2" presStyleCnt="0"/>
      <dgm:spPr/>
    </dgm:pt>
    <dgm:pt modelId="{B1E54AD8-72BE-4A4A-9EF9-1371C4E2F33A}" type="pres">
      <dgm:prSet presAssocID="{F08F9E6A-77A9-4979-B93C-B3F3AADEBB6C}" presName="accentRepeatNode" presStyleLbl="solidFgAcc1" presStyleIdx="1" presStyleCnt="6">
        <dgm:style>
          <a:lnRef idx="2">
            <a:schemeClr val="accent1"/>
          </a:lnRef>
          <a:fillRef idx="1">
            <a:schemeClr val="lt1"/>
          </a:fillRef>
          <a:effectRef idx="0">
            <a:schemeClr val="accent1"/>
          </a:effectRef>
          <a:fontRef idx="minor">
            <a:schemeClr val="dk1"/>
          </a:fontRef>
        </dgm:style>
      </dgm:prSet>
      <dgm:spPr/>
    </dgm:pt>
    <dgm:pt modelId="{7827576A-BE06-4E93-8838-23F99EB68B9F}" type="pres">
      <dgm:prSet presAssocID="{1F3B662F-FF90-442B-96D4-0F0761E844CD}" presName="text_3" presStyleLbl="node1" presStyleIdx="2" presStyleCnt="6">
        <dgm:presLayoutVars>
          <dgm:bulletEnabled val="1"/>
        </dgm:presLayoutVars>
      </dgm:prSet>
      <dgm:spPr/>
    </dgm:pt>
    <dgm:pt modelId="{9D772506-F51F-41CD-887E-5BD47FB82441}" type="pres">
      <dgm:prSet presAssocID="{1F3B662F-FF90-442B-96D4-0F0761E844CD}" presName="accent_3" presStyleCnt="0"/>
      <dgm:spPr/>
    </dgm:pt>
    <dgm:pt modelId="{14C60E4F-8EB7-44C3-9D8A-7D96C86AA6D1}" type="pres">
      <dgm:prSet presAssocID="{1F3B662F-FF90-442B-96D4-0F0761E844CD}" presName="accentRepeatNode" presStyleLbl="solidFgAcc1" presStyleIdx="2" presStyleCnt="6"/>
      <dgm:spPr/>
    </dgm:pt>
    <dgm:pt modelId="{E6DC28CB-BBFB-4804-B87C-06FDEE062E45}" type="pres">
      <dgm:prSet presAssocID="{91AC5403-BD70-475B-9B0C-233F44A7D0FC}" presName="text_4" presStyleLbl="node1" presStyleIdx="3" presStyleCnt="6">
        <dgm:presLayoutVars>
          <dgm:bulletEnabled val="1"/>
        </dgm:presLayoutVars>
      </dgm:prSet>
      <dgm:spPr/>
    </dgm:pt>
    <dgm:pt modelId="{31E35C1D-CA6B-49CC-A9CC-45FE26D370FC}" type="pres">
      <dgm:prSet presAssocID="{91AC5403-BD70-475B-9B0C-233F44A7D0FC}" presName="accent_4" presStyleCnt="0"/>
      <dgm:spPr/>
    </dgm:pt>
    <dgm:pt modelId="{7633F634-B2F2-4E77-B451-39B6336636EE}" type="pres">
      <dgm:prSet presAssocID="{91AC5403-BD70-475B-9B0C-233F44A7D0FC}" presName="accentRepeatNode" presStyleLbl="solidFgAcc1" presStyleIdx="3" presStyleCnt="6">
        <dgm:style>
          <a:lnRef idx="2">
            <a:schemeClr val="accent1"/>
          </a:lnRef>
          <a:fillRef idx="1">
            <a:schemeClr val="lt1"/>
          </a:fillRef>
          <a:effectRef idx="0">
            <a:schemeClr val="accent1"/>
          </a:effectRef>
          <a:fontRef idx="minor">
            <a:schemeClr val="dk1"/>
          </a:fontRef>
        </dgm:style>
      </dgm:prSet>
      <dgm:spPr/>
    </dgm:pt>
    <dgm:pt modelId="{7E37D0FE-DFED-49E0-80AD-617917925308}" type="pres">
      <dgm:prSet presAssocID="{CD351846-A606-4821-A29E-E4A0D577FA45}" presName="text_5" presStyleLbl="node1" presStyleIdx="4" presStyleCnt="6">
        <dgm:presLayoutVars>
          <dgm:bulletEnabled val="1"/>
        </dgm:presLayoutVars>
      </dgm:prSet>
      <dgm:spPr/>
    </dgm:pt>
    <dgm:pt modelId="{5D618622-6055-49F7-A7F0-53D7001D7EA6}" type="pres">
      <dgm:prSet presAssocID="{CD351846-A606-4821-A29E-E4A0D577FA45}" presName="accent_5" presStyleCnt="0"/>
      <dgm:spPr/>
    </dgm:pt>
    <dgm:pt modelId="{641F425E-E5DD-4341-8766-3E4EF39607CD}" type="pres">
      <dgm:prSet presAssocID="{CD351846-A606-4821-A29E-E4A0D577FA45}" presName="accentRepeatNode" presStyleLbl="solidFgAcc1" presStyleIdx="4" presStyleCnt="6"/>
      <dgm:spPr/>
    </dgm:pt>
    <dgm:pt modelId="{6921CB7A-39C3-4D3F-B228-41F0993EBD24}" type="pres">
      <dgm:prSet presAssocID="{78A57EBF-6A7D-4184-8021-1FDA2A1D9065}" presName="text_6" presStyleLbl="node1" presStyleIdx="5" presStyleCnt="6">
        <dgm:presLayoutVars>
          <dgm:bulletEnabled val="1"/>
        </dgm:presLayoutVars>
      </dgm:prSet>
      <dgm:spPr/>
    </dgm:pt>
    <dgm:pt modelId="{06FDE521-4468-4181-A71F-854F31911CC3}" type="pres">
      <dgm:prSet presAssocID="{78A57EBF-6A7D-4184-8021-1FDA2A1D9065}" presName="accent_6" presStyleCnt="0"/>
      <dgm:spPr/>
    </dgm:pt>
    <dgm:pt modelId="{7C110A0D-69E7-4AE5-93D6-8E09B3D53C93}" type="pres">
      <dgm:prSet presAssocID="{78A57EBF-6A7D-4184-8021-1FDA2A1D9065}" presName="accentRepeatNode" presStyleLbl="solidFgAcc1" presStyleIdx="5" presStyleCnt="6">
        <dgm:style>
          <a:lnRef idx="2">
            <a:schemeClr val="accent1"/>
          </a:lnRef>
          <a:fillRef idx="1">
            <a:schemeClr val="lt1"/>
          </a:fillRef>
          <a:effectRef idx="0">
            <a:schemeClr val="accent1"/>
          </a:effectRef>
          <a:fontRef idx="minor">
            <a:schemeClr val="dk1"/>
          </a:fontRef>
        </dgm:style>
      </dgm:prSet>
      <dgm:spPr/>
    </dgm:pt>
  </dgm:ptLst>
  <dgm:cxnLst>
    <dgm:cxn modelId="{CC7BA203-16A1-4CDA-97B0-10AA6FCD36A3}" srcId="{C1B54133-B9B1-424B-A708-0A40AFAA19C7}" destId="{78A57EBF-6A7D-4184-8021-1FDA2A1D9065}" srcOrd="5" destOrd="0" parTransId="{6567F547-CC23-432B-A028-484462B3B6AC}" sibTransId="{8BAF7A07-27A7-4F82-9151-BDED4F0D368B}"/>
    <dgm:cxn modelId="{8DE1D724-9BA6-4C09-919B-EBA4644B5567}" srcId="{C1B54133-B9B1-424B-A708-0A40AFAA19C7}" destId="{F08F9E6A-77A9-4979-B93C-B3F3AADEBB6C}" srcOrd="1" destOrd="0" parTransId="{AE06E562-9536-4206-8BEF-B10393564153}" sibTransId="{7B238DBE-F711-452B-B12E-AC2EE95E6550}"/>
    <dgm:cxn modelId="{847DDE26-04D5-49BC-9054-AD6FA4B96441}" type="presOf" srcId="{C1B54133-B9B1-424B-A708-0A40AFAA19C7}" destId="{CF81FABA-546F-4926-84ED-C727834450D7}" srcOrd="0" destOrd="0" presId="urn:microsoft.com/office/officeart/2008/layout/VerticalCurvedList#1"/>
    <dgm:cxn modelId="{55BC653D-FA90-4151-9606-3C983123F065}" type="presOf" srcId="{2DA4573C-45A4-4173-9A08-291F0EDC27E2}" destId="{A88ED916-8DEE-407A-914A-DFCE004235F9}" srcOrd="0" destOrd="0" presId="urn:microsoft.com/office/officeart/2008/layout/VerticalCurvedList#1"/>
    <dgm:cxn modelId="{6DE97360-353A-4BF5-9768-CBE098F86BD3}" type="presOf" srcId="{91AC5403-BD70-475B-9B0C-233F44A7D0FC}" destId="{E6DC28CB-BBFB-4804-B87C-06FDEE062E45}" srcOrd="0" destOrd="0" presId="urn:microsoft.com/office/officeart/2008/layout/VerticalCurvedList#1"/>
    <dgm:cxn modelId="{387DEA53-E278-40FA-A34C-22FCE86405F2}" srcId="{C1B54133-B9B1-424B-A708-0A40AFAA19C7}" destId="{91AC5403-BD70-475B-9B0C-233F44A7D0FC}" srcOrd="3" destOrd="0" parTransId="{42C57120-5941-460C-A259-F492BBFE0C31}" sibTransId="{AAF4E071-EF64-482B-BED0-96600915EF49}"/>
    <dgm:cxn modelId="{B8819754-3233-4B18-88D8-22B79F25B6F0}" srcId="{C1B54133-B9B1-424B-A708-0A40AFAA19C7}" destId="{2DA4573C-45A4-4173-9A08-291F0EDC27E2}" srcOrd="0" destOrd="0" parTransId="{A8595A3E-306E-4909-ACBE-87FB397F00FF}" sibTransId="{EC3A126F-63AD-483A-BAEA-20865BA467E3}"/>
    <dgm:cxn modelId="{DC88D059-F8BB-401D-8C02-DCDEF4585A63}" type="presOf" srcId="{F08F9E6A-77A9-4979-B93C-B3F3AADEBB6C}" destId="{8B698677-01A2-49C9-9942-ED3BCB87A887}" srcOrd="0" destOrd="0" presId="urn:microsoft.com/office/officeart/2008/layout/VerticalCurvedList#1"/>
    <dgm:cxn modelId="{FE189683-A0B0-41AA-90B0-F6CE77BDAD2C}" type="presOf" srcId="{78A57EBF-6A7D-4184-8021-1FDA2A1D9065}" destId="{6921CB7A-39C3-4D3F-B228-41F0993EBD24}" srcOrd="0" destOrd="0" presId="urn:microsoft.com/office/officeart/2008/layout/VerticalCurvedList#1"/>
    <dgm:cxn modelId="{7B5F2199-6010-4B30-B3AA-DC7D29B4B309}" type="presOf" srcId="{1F3B662F-FF90-442B-96D4-0F0761E844CD}" destId="{7827576A-BE06-4E93-8838-23F99EB68B9F}" srcOrd="0" destOrd="0" presId="urn:microsoft.com/office/officeart/2008/layout/VerticalCurvedList#1"/>
    <dgm:cxn modelId="{848754AE-5F90-4D03-9CF8-83135324D005}" type="presOf" srcId="{CD351846-A606-4821-A29E-E4A0D577FA45}" destId="{7E37D0FE-DFED-49E0-80AD-617917925308}" srcOrd="0" destOrd="0" presId="urn:microsoft.com/office/officeart/2008/layout/VerticalCurvedList#1"/>
    <dgm:cxn modelId="{27B631B6-7B8A-4D77-BC1E-F45522050F37}" type="presOf" srcId="{EC3A126F-63AD-483A-BAEA-20865BA467E3}" destId="{F87F0E06-87DB-481D-901C-6143BCFF525B}" srcOrd="0" destOrd="0" presId="urn:microsoft.com/office/officeart/2008/layout/VerticalCurvedList#1"/>
    <dgm:cxn modelId="{92E2C7D5-B482-484E-BE0F-0248A345A5E0}" srcId="{C1B54133-B9B1-424B-A708-0A40AFAA19C7}" destId="{1F3B662F-FF90-442B-96D4-0F0761E844CD}" srcOrd="2" destOrd="0" parTransId="{A4438753-6F5F-43DA-BF13-668792B905A9}" sibTransId="{43AA3567-1DB0-4984-B163-682EFAFFB567}"/>
    <dgm:cxn modelId="{92560ADD-5D94-4F0A-89EB-8AFD4BDA7D78}" srcId="{C1B54133-B9B1-424B-A708-0A40AFAA19C7}" destId="{CD351846-A606-4821-A29E-E4A0D577FA45}" srcOrd="4" destOrd="0" parTransId="{B655F5E0-96D3-409D-AF40-87D7A665ED6C}" sibTransId="{276DA277-D48B-4DA0-BECE-7049B0783083}"/>
    <dgm:cxn modelId="{809B66B1-718A-4A92-ABDF-12FD85452D65}" type="presParOf" srcId="{CF81FABA-546F-4926-84ED-C727834450D7}" destId="{86FC0862-4869-4D89-A618-DD14518E11AA}" srcOrd="0" destOrd="0" presId="urn:microsoft.com/office/officeart/2008/layout/VerticalCurvedList#1"/>
    <dgm:cxn modelId="{F6CA40B1-EBAF-4765-A08D-77395D596137}" type="presParOf" srcId="{86FC0862-4869-4D89-A618-DD14518E11AA}" destId="{3320412A-830C-42F8-AA3B-48A7392A4106}" srcOrd="0" destOrd="0" presId="urn:microsoft.com/office/officeart/2008/layout/VerticalCurvedList#1"/>
    <dgm:cxn modelId="{72457194-5A75-4CAE-8E59-A85DAC46DFD6}" type="presParOf" srcId="{3320412A-830C-42F8-AA3B-48A7392A4106}" destId="{D13AB0D2-54A3-48C6-8A38-7D105D6CDEB7}" srcOrd="0" destOrd="0" presId="urn:microsoft.com/office/officeart/2008/layout/VerticalCurvedList#1"/>
    <dgm:cxn modelId="{19C853AC-2CD4-44FA-B8FD-D4494CA20E22}" type="presParOf" srcId="{3320412A-830C-42F8-AA3B-48A7392A4106}" destId="{F87F0E06-87DB-481D-901C-6143BCFF525B}" srcOrd="1" destOrd="0" presId="urn:microsoft.com/office/officeart/2008/layout/VerticalCurvedList#1"/>
    <dgm:cxn modelId="{6F110645-E088-4D4A-AFFF-D4EF881A8CAC}" type="presParOf" srcId="{3320412A-830C-42F8-AA3B-48A7392A4106}" destId="{A959EECB-56E1-4471-9677-64A4AF308268}" srcOrd="2" destOrd="0" presId="urn:microsoft.com/office/officeart/2008/layout/VerticalCurvedList#1"/>
    <dgm:cxn modelId="{5F7E319A-5982-4879-88C8-338ACD02D012}" type="presParOf" srcId="{3320412A-830C-42F8-AA3B-48A7392A4106}" destId="{73157762-8D0E-4CE0-9E89-83820485DB53}" srcOrd="3" destOrd="0" presId="urn:microsoft.com/office/officeart/2008/layout/VerticalCurvedList#1"/>
    <dgm:cxn modelId="{44706F06-E6BA-4D4A-94BA-83544B923BF6}" type="presParOf" srcId="{86FC0862-4869-4D89-A618-DD14518E11AA}" destId="{A88ED916-8DEE-407A-914A-DFCE004235F9}" srcOrd="1" destOrd="0" presId="urn:microsoft.com/office/officeart/2008/layout/VerticalCurvedList#1"/>
    <dgm:cxn modelId="{7BCF3115-4AB5-44AF-9385-66E2BE95A071}" type="presParOf" srcId="{86FC0862-4869-4D89-A618-DD14518E11AA}" destId="{615B7574-5C42-4FA2-B85D-B3F032BF2C88}" srcOrd="2" destOrd="0" presId="urn:microsoft.com/office/officeart/2008/layout/VerticalCurvedList#1"/>
    <dgm:cxn modelId="{10593CB0-6C39-483D-B89F-90D67800E4AA}" type="presParOf" srcId="{615B7574-5C42-4FA2-B85D-B3F032BF2C88}" destId="{BC8FED85-A264-44F5-BF4B-0812660752C4}" srcOrd="0" destOrd="0" presId="urn:microsoft.com/office/officeart/2008/layout/VerticalCurvedList#1"/>
    <dgm:cxn modelId="{5871F881-BC17-4D3A-819D-787CF329CB3B}" type="presParOf" srcId="{86FC0862-4869-4D89-A618-DD14518E11AA}" destId="{8B698677-01A2-49C9-9942-ED3BCB87A887}" srcOrd="3" destOrd="0" presId="urn:microsoft.com/office/officeart/2008/layout/VerticalCurvedList#1"/>
    <dgm:cxn modelId="{D15E1C99-5C95-4D24-92BD-D6BCB911DA18}" type="presParOf" srcId="{86FC0862-4869-4D89-A618-DD14518E11AA}" destId="{81836FE9-C9EA-4D40-8662-91F945974808}" srcOrd="4" destOrd="0" presId="urn:microsoft.com/office/officeart/2008/layout/VerticalCurvedList#1"/>
    <dgm:cxn modelId="{7627379F-D2FC-42BC-A90B-B2A3747134CF}" type="presParOf" srcId="{81836FE9-C9EA-4D40-8662-91F945974808}" destId="{B1E54AD8-72BE-4A4A-9EF9-1371C4E2F33A}" srcOrd="0" destOrd="0" presId="urn:microsoft.com/office/officeart/2008/layout/VerticalCurvedList#1"/>
    <dgm:cxn modelId="{CB09C191-FA27-4F56-B721-ABD88CF82743}" type="presParOf" srcId="{86FC0862-4869-4D89-A618-DD14518E11AA}" destId="{7827576A-BE06-4E93-8838-23F99EB68B9F}" srcOrd="5" destOrd="0" presId="urn:microsoft.com/office/officeart/2008/layout/VerticalCurvedList#1"/>
    <dgm:cxn modelId="{BC473BB1-A97C-4964-A35E-322EEFA04BB6}" type="presParOf" srcId="{86FC0862-4869-4D89-A618-DD14518E11AA}" destId="{9D772506-F51F-41CD-887E-5BD47FB82441}" srcOrd="6" destOrd="0" presId="urn:microsoft.com/office/officeart/2008/layout/VerticalCurvedList#1"/>
    <dgm:cxn modelId="{1701D534-1236-42B2-B92D-DBC984C32391}" type="presParOf" srcId="{9D772506-F51F-41CD-887E-5BD47FB82441}" destId="{14C60E4F-8EB7-44C3-9D8A-7D96C86AA6D1}" srcOrd="0" destOrd="0" presId="urn:microsoft.com/office/officeart/2008/layout/VerticalCurvedList#1"/>
    <dgm:cxn modelId="{E038A0CF-22D7-4DC4-823A-B463ED8725EE}" type="presParOf" srcId="{86FC0862-4869-4D89-A618-DD14518E11AA}" destId="{E6DC28CB-BBFB-4804-B87C-06FDEE062E45}" srcOrd="7" destOrd="0" presId="urn:microsoft.com/office/officeart/2008/layout/VerticalCurvedList#1"/>
    <dgm:cxn modelId="{8E52BEDC-D309-4F75-A800-81E9F216E326}" type="presParOf" srcId="{86FC0862-4869-4D89-A618-DD14518E11AA}" destId="{31E35C1D-CA6B-49CC-A9CC-45FE26D370FC}" srcOrd="8" destOrd="0" presId="urn:microsoft.com/office/officeart/2008/layout/VerticalCurvedList#1"/>
    <dgm:cxn modelId="{9F352150-F758-4A52-8236-79F08ACA89E4}" type="presParOf" srcId="{31E35C1D-CA6B-49CC-A9CC-45FE26D370FC}" destId="{7633F634-B2F2-4E77-B451-39B6336636EE}" srcOrd="0" destOrd="0" presId="urn:microsoft.com/office/officeart/2008/layout/VerticalCurvedList#1"/>
    <dgm:cxn modelId="{71623805-FF8A-412C-A15C-088673509808}" type="presParOf" srcId="{86FC0862-4869-4D89-A618-DD14518E11AA}" destId="{7E37D0FE-DFED-49E0-80AD-617917925308}" srcOrd="9" destOrd="0" presId="urn:microsoft.com/office/officeart/2008/layout/VerticalCurvedList#1"/>
    <dgm:cxn modelId="{70A80678-7B6B-4987-9027-32408D1247D6}" type="presParOf" srcId="{86FC0862-4869-4D89-A618-DD14518E11AA}" destId="{5D618622-6055-49F7-A7F0-53D7001D7EA6}" srcOrd="10" destOrd="0" presId="urn:microsoft.com/office/officeart/2008/layout/VerticalCurvedList#1"/>
    <dgm:cxn modelId="{CA1E1392-1187-421C-8315-B44E43F80447}" type="presParOf" srcId="{5D618622-6055-49F7-A7F0-53D7001D7EA6}" destId="{641F425E-E5DD-4341-8766-3E4EF39607CD}" srcOrd="0" destOrd="0" presId="urn:microsoft.com/office/officeart/2008/layout/VerticalCurvedList#1"/>
    <dgm:cxn modelId="{510CC1C7-7D15-4C1A-9922-FA6086180EE9}" type="presParOf" srcId="{86FC0862-4869-4D89-A618-DD14518E11AA}" destId="{6921CB7A-39C3-4D3F-B228-41F0993EBD24}" srcOrd="11" destOrd="0" presId="urn:microsoft.com/office/officeart/2008/layout/VerticalCurvedList#1"/>
    <dgm:cxn modelId="{A16C3175-50C4-4E6B-BF51-9CE5242FAC25}" type="presParOf" srcId="{86FC0862-4869-4D89-A618-DD14518E11AA}" destId="{06FDE521-4468-4181-A71F-854F31911CC3}" srcOrd="12" destOrd="0" presId="urn:microsoft.com/office/officeart/2008/layout/VerticalCurvedList#1"/>
    <dgm:cxn modelId="{C6FD326F-F32C-4A4F-9693-B72C7AD84037}" type="presParOf" srcId="{06FDE521-4468-4181-A71F-854F31911CC3}" destId="{7C110A0D-69E7-4AE5-93D6-8E09B3D53C93}"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B4BCF-A8B8-4DEE-B2CB-1FB38ED40B5B}" type="doc">
      <dgm:prSet loTypeId="urn:microsoft.com/office/officeart/2005/8/layout/hList6" loCatId="list" qsTypeId="urn:microsoft.com/office/officeart/2005/8/quickstyle/simple1#2" qsCatId="simple" csTypeId="urn:microsoft.com/office/officeart/2005/8/colors/accent1_2#1" csCatId="accent1"/>
      <dgm:spPr/>
      <dgm:t>
        <a:bodyPr/>
        <a:lstStyle/>
        <a:p>
          <a:endParaRPr lang="en-IN"/>
        </a:p>
      </dgm:t>
    </dgm:pt>
    <dgm:pt modelId="{5472975E-F6FB-44BF-8E72-30A5DCAF4C68}">
      <dgm:prSet/>
      <dgm:spPr/>
      <dgm:t>
        <a:bodyPr/>
        <a:lstStyle/>
        <a:p>
          <a:r>
            <a:rPr lang="en-US"/>
            <a:t>Illumination: It changes the face appearance drastically, it is observed that the slight changes in lighting conditions cause a significant impact on its results.</a:t>
          </a:r>
          <a:endParaRPr lang="en-IN"/>
        </a:p>
      </dgm:t>
    </dgm:pt>
    <dgm:pt modelId="{303AD16F-3F36-4052-8718-1DE2A28053C3}" type="parTrans" cxnId="{AB1B520C-960D-4317-9F04-AC606DCADC70}">
      <dgm:prSet/>
      <dgm:spPr/>
      <dgm:t>
        <a:bodyPr/>
        <a:lstStyle/>
        <a:p>
          <a:endParaRPr lang="en-IN"/>
        </a:p>
      </dgm:t>
    </dgm:pt>
    <dgm:pt modelId="{6C31212D-6873-4B43-9A51-09F090C392F6}" type="sibTrans" cxnId="{AB1B520C-960D-4317-9F04-AC606DCADC70}">
      <dgm:prSet/>
      <dgm:spPr/>
      <dgm:t>
        <a:bodyPr/>
        <a:lstStyle/>
        <a:p>
          <a:endParaRPr lang="en-IN"/>
        </a:p>
      </dgm:t>
    </dgm:pt>
    <dgm:pt modelId="{60A74BB2-8EB9-44CF-93D5-C8A998462500}">
      <dgm:prSet/>
      <dgm:spPr/>
      <dgm:t>
        <a:bodyPr/>
        <a:lstStyle/>
        <a:p>
          <a:r>
            <a:rPr lang="en-US"/>
            <a:t>Pose: Facial Recognition systems are highly sensitive to the pose, Which may result in faulty recognition or no recognition if the database is only trained on frontal face view.</a:t>
          </a:r>
          <a:endParaRPr lang="en-IN"/>
        </a:p>
      </dgm:t>
    </dgm:pt>
    <dgm:pt modelId="{A766D84D-6A80-4090-A623-2FF8023B8A56}" type="parTrans" cxnId="{D9AF4511-7174-4C48-AB68-6324B51C6536}">
      <dgm:prSet/>
      <dgm:spPr/>
      <dgm:t>
        <a:bodyPr/>
        <a:lstStyle/>
        <a:p>
          <a:endParaRPr lang="en-IN"/>
        </a:p>
      </dgm:t>
    </dgm:pt>
    <dgm:pt modelId="{5A89968C-86E7-47B4-81C1-C7D008E23B75}" type="sibTrans" cxnId="{D9AF4511-7174-4C48-AB68-6324B51C6536}">
      <dgm:prSet/>
      <dgm:spPr/>
      <dgm:t>
        <a:bodyPr/>
        <a:lstStyle/>
        <a:p>
          <a:endParaRPr lang="en-IN"/>
        </a:p>
      </dgm:t>
    </dgm:pt>
    <dgm:pt modelId="{319F7490-9D5E-4275-B221-9BA49DB86535}">
      <dgm:prSet/>
      <dgm:spPr/>
      <dgm:t>
        <a:bodyPr/>
        <a:lstStyle/>
        <a:p>
          <a:r>
            <a:rPr lang="en-US" dirty="0"/>
            <a:t>Facial Expressions: Different expressions of the same individual are another significant factor that needs to be taken into account. Modern Recognizers can easily deal with it though.</a:t>
          </a:r>
          <a:endParaRPr lang="en-IN" dirty="0"/>
        </a:p>
      </dgm:t>
    </dgm:pt>
    <dgm:pt modelId="{E854801E-B9CE-4493-A0C3-8EFD8F0A2BD9}" type="parTrans" cxnId="{8E6E791D-928E-4EF8-BC15-F8DABDEE1590}">
      <dgm:prSet/>
      <dgm:spPr/>
      <dgm:t>
        <a:bodyPr/>
        <a:lstStyle/>
        <a:p>
          <a:endParaRPr lang="en-IN"/>
        </a:p>
      </dgm:t>
    </dgm:pt>
    <dgm:pt modelId="{C8017B38-6352-4529-B3DE-17998B249B30}" type="sibTrans" cxnId="{8E6E791D-928E-4EF8-BC15-F8DABDEE1590}">
      <dgm:prSet/>
      <dgm:spPr/>
      <dgm:t>
        <a:bodyPr/>
        <a:lstStyle/>
        <a:p>
          <a:endParaRPr lang="en-IN"/>
        </a:p>
      </dgm:t>
    </dgm:pt>
    <dgm:pt modelId="{16B94763-C4BA-4CCA-BDB7-BCADDEB24CBA}">
      <dgm:prSet/>
      <dgm:spPr/>
      <dgm:t>
        <a:bodyPr/>
        <a:lstStyle/>
        <a:p>
          <a:r>
            <a:rPr lang="en-US" dirty="0"/>
            <a:t>Low Resolution: Training of recognizer must be done on a good resolution picture, otherwise the model will fail to extract features.</a:t>
          </a:r>
          <a:endParaRPr lang="en-IN" dirty="0"/>
        </a:p>
      </dgm:t>
    </dgm:pt>
    <dgm:pt modelId="{3340A0AB-20DB-4EDD-9906-89CA318520F2}" type="parTrans" cxnId="{3F144D4D-727A-4B3C-82EE-3673A639F58E}">
      <dgm:prSet/>
      <dgm:spPr/>
      <dgm:t>
        <a:bodyPr/>
        <a:lstStyle/>
        <a:p>
          <a:endParaRPr lang="en-IN"/>
        </a:p>
      </dgm:t>
    </dgm:pt>
    <dgm:pt modelId="{F4EA935B-BDD6-4D5B-AA42-979BF3420A0B}" type="sibTrans" cxnId="{3F144D4D-727A-4B3C-82EE-3673A639F58E}">
      <dgm:prSet/>
      <dgm:spPr/>
      <dgm:t>
        <a:bodyPr/>
        <a:lstStyle/>
        <a:p>
          <a:endParaRPr lang="en-IN"/>
        </a:p>
      </dgm:t>
    </dgm:pt>
    <dgm:pt modelId="{8C04EA91-9795-41D2-99EF-E2728E24EDE2}">
      <dgm:prSet/>
      <dgm:spPr/>
      <dgm:t>
        <a:bodyPr/>
        <a:lstStyle/>
        <a:p>
          <a:r>
            <a:rPr lang="en-US"/>
            <a:t>Aging: With increasing age, the human face features shape, lines, texture changes which are yet another challenge.</a:t>
          </a:r>
          <a:endParaRPr lang="en-IN"/>
        </a:p>
      </dgm:t>
    </dgm:pt>
    <dgm:pt modelId="{0D033AF3-386F-4BC8-8E04-1B3A9A87BFFA}" type="parTrans" cxnId="{E7C77BBA-F80B-409C-93DB-8FE31D0275ED}">
      <dgm:prSet/>
      <dgm:spPr/>
      <dgm:t>
        <a:bodyPr/>
        <a:lstStyle/>
        <a:p>
          <a:endParaRPr lang="en-IN"/>
        </a:p>
      </dgm:t>
    </dgm:pt>
    <dgm:pt modelId="{F04E0CFA-1489-4182-B038-D5F99BABF665}" type="sibTrans" cxnId="{E7C77BBA-F80B-409C-93DB-8FE31D0275ED}">
      <dgm:prSet/>
      <dgm:spPr/>
      <dgm:t>
        <a:bodyPr/>
        <a:lstStyle/>
        <a:p>
          <a:endParaRPr lang="en-IN"/>
        </a:p>
      </dgm:t>
    </dgm:pt>
    <dgm:pt modelId="{E60ECE36-4189-4A6B-B295-69A9AADE38E4}" type="pres">
      <dgm:prSet presAssocID="{1D8B4BCF-A8B8-4DEE-B2CB-1FB38ED40B5B}" presName="Name0" presStyleCnt="0">
        <dgm:presLayoutVars>
          <dgm:dir/>
          <dgm:resizeHandles val="exact"/>
        </dgm:presLayoutVars>
      </dgm:prSet>
      <dgm:spPr/>
    </dgm:pt>
    <dgm:pt modelId="{DA9F1D77-0BDC-4972-BD98-F6CFA0A63D63}" type="pres">
      <dgm:prSet presAssocID="{5472975E-F6FB-44BF-8E72-30A5DCAF4C68}" presName="node" presStyleLbl="node1" presStyleIdx="0" presStyleCnt="5">
        <dgm:presLayoutVars>
          <dgm:bulletEnabled val="1"/>
        </dgm:presLayoutVars>
      </dgm:prSet>
      <dgm:spPr/>
    </dgm:pt>
    <dgm:pt modelId="{7617D8A8-3BE9-4E1A-A82C-1E2D53A862A2}" type="pres">
      <dgm:prSet presAssocID="{6C31212D-6873-4B43-9A51-09F090C392F6}" presName="sibTrans" presStyleCnt="0"/>
      <dgm:spPr/>
    </dgm:pt>
    <dgm:pt modelId="{50B4A8A7-1466-4BD4-83B5-C4257BA67355}" type="pres">
      <dgm:prSet presAssocID="{60A74BB2-8EB9-44CF-93D5-C8A998462500}" presName="node" presStyleLbl="node1" presStyleIdx="1" presStyleCnt="5">
        <dgm:presLayoutVars>
          <dgm:bulletEnabled val="1"/>
        </dgm:presLayoutVars>
      </dgm:prSet>
      <dgm:spPr/>
    </dgm:pt>
    <dgm:pt modelId="{170B0F64-F844-4547-B7D9-C1205AEF5C0B}" type="pres">
      <dgm:prSet presAssocID="{5A89968C-86E7-47B4-81C1-C7D008E23B75}" presName="sibTrans" presStyleCnt="0"/>
      <dgm:spPr/>
    </dgm:pt>
    <dgm:pt modelId="{2A3AFA8C-D6CD-4F7D-8EF3-2BBDA84ACA48}" type="pres">
      <dgm:prSet presAssocID="{319F7490-9D5E-4275-B221-9BA49DB86535}" presName="node" presStyleLbl="node1" presStyleIdx="2" presStyleCnt="5">
        <dgm:presLayoutVars>
          <dgm:bulletEnabled val="1"/>
        </dgm:presLayoutVars>
      </dgm:prSet>
      <dgm:spPr/>
    </dgm:pt>
    <dgm:pt modelId="{D643E80B-8707-49B1-8B3D-862FCFDAC557}" type="pres">
      <dgm:prSet presAssocID="{C8017B38-6352-4529-B3DE-17998B249B30}" presName="sibTrans" presStyleCnt="0"/>
      <dgm:spPr/>
    </dgm:pt>
    <dgm:pt modelId="{45D40E40-A910-48BD-B07E-04B18F4BD922}" type="pres">
      <dgm:prSet presAssocID="{16B94763-C4BA-4CCA-BDB7-BCADDEB24CBA}" presName="node" presStyleLbl="node1" presStyleIdx="3" presStyleCnt="5">
        <dgm:presLayoutVars>
          <dgm:bulletEnabled val="1"/>
        </dgm:presLayoutVars>
      </dgm:prSet>
      <dgm:spPr/>
    </dgm:pt>
    <dgm:pt modelId="{5D04A942-1909-4BC8-9D00-80D8ADA54414}" type="pres">
      <dgm:prSet presAssocID="{F4EA935B-BDD6-4D5B-AA42-979BF3420A0B}" presName="sibTrans" presStyleCnt="0"/>
      <dgm:spPr/>
    </dgm:pt>
    <dgm:pt modelId="{8F17CF1D-E552-4F81-985C-6E14C98B6CE0}" type="pres">
      <dgm:prSet presAssocID="{8C04EA91-9795-41D2-99EF-E2728E24EDE2}" presName="node" presStyleLbl="node1" presStyleIdx="4" presStyleCnt="5">
        <dgm:presLayoutVars>
          <dgm:bulletEnabled val="1"/>
        </dgm:presLayoutVars>
      </dgm:prSet>
      <dgm:spPr/>
    </dgm:pt>
  </dgm:ptLst>
  <dgm:cxnLst>
    <dgm:cxn modelId="{AB1B520C-960D-4317-9F04-AC606DCADC70}" srcId="{1D8B4BCF-A8B8-4DEE-B2CB-1FB38ED40B5B}" destId="{5472975E-F6FB-44BF-8E72-30A5DCAF4C68}" srcOrd="0" destOrd="0" parTransId="{303AD16F-3F36-4052-8718-1DE2A28053C3}" sibTransId="{6C31212D-6873-4B43-9A51-09F090C392F6}"/>
    <dgm:cxn modelId="{D9AF4511-7174-4C48-AB68-6324B51C6536}" srcId="{1D8B4BCF-A8B8-4DEE-B2CB-1FB38ED40B5B}" destId="{60A74BB2-8EB9-44CF-93D5-C8A998462500}" srcOrd="1" destOrd="0" parTransId="{A766D84D-6A80-4090-A623-2FF8023B8A56}" sibTransId="{5A89968C-86E7-47B4-81C1-C7D008E23B75}"/>
    <dgm:cxn modelId="{8E6E791D-928E-4EF8-BC15-F8DABDEE1590}" srcId="{1D8B4BCF-A8B8-4DEE-B2CB-1FB38ED40B5B}" destId="{319F7490-9D5E-4275-B221-9BA49DB86535}" srcOrd="2" destOrd="0" parTransId="{E854801E-B9CE-4493-A0C3-8EFD8F0A2BD9}" sibTransId="{C8017B38-6352-4529-B3DE-17998B249B30}"/>
    <dgm:cxn modelId="{F5367E21-2BE0-4E54-920F-D57CCF8C98C3}" type="presOf" srcId="{5472975E-F6FB-44BF-8E72-30A5DCAF4C68}" destId="{DA9F1D77-0BDC-4972-BD98-F6CFA0A63D63}" srcOrd="0" destOrd="0" presId="urn:microsoft.com/office/officeart/2005/8/layout/hList6"/>
    <dgm:cxn modelId="{285B4141-51E8-4AA6-A347-8418D180E723}" type="presOf" srcId="{60A74BB2-8EB9-44CF-93D5-C8A998462500}" destId="{50B4A8A7-1466-4BD4-83B5-C4257BA67355}" srcOrd="0" destOrd="0" presId="urn:microsoft.com/office/officeart/2005/8/layout/hList6"/>
    <dgm:cxn modelId="{C649F663-AC9C-4D9D-B4E9-303DF5975D7E}" type="presOf" srcId="{16B94763-C4BA-4CCA-BDB7-BCADDEB24CBA}" destId="{45D40E40-A910-48BD-B07E-04B18F4BD922}" srcOrd="0" destOrd="0" presId="urn:microsoft.com/office/officeart/2005/8/layout/hList6"/>
    <dgm:cxn modelId="{3F144D4D-727A-4B3C-82EE-3673A639F58E}" srcId="{1D8B4BCF-A8B8-4DEE-B2CB-1FB38ED40B5B}" destId="{16B94763-C4BA-4CCA-BDB7-BCADDEB24CBA}" srcOrd="3" destOrd="0" parTransId="{3340A0AB-20DB-4EDD-9906-89CA318520F2}" sibTransId="{F4EA935B-BDD6-4D5B-AA42-979BF3420A0B}"/>
    <dgm:cxn modelId="{82D74B8E-D1CB-4FCA-9045-EFF55FD47703}" type="presOf" srcId="{319F7490-9D5E-4275-B221-9BA49DB86535}" destId="{2A3AFA8C-D6CD-4F7D-8EF3-2BBDA84ACA48}" srcOrd="0" destOrd="0" presId="urn:microsoft.com/office/officeart/2005/8/layout/hList6"/>
    <dgm:cxn modelId="{3BD08093-5A26-430E-8914-88B763AD8F24}" type="presOf" srcId="{8C04EA91-9795-41D2-99EF-E2728E24EDE2}" destId="{8F17CF1D-E552-4F81-985C-6E14C98B6CE0}" srcOrd="0" destOrd="0" presId="urn:microsoft.com/office/officeart/2005/8/layout/hList6"/>
    <dgm:cxn modelId="{AE34B2B3-689F-47E7-B109-1CEF669193C7}" type="presOf" srcId="{1D8B4BCF-A8B8-4DEE-B2CB-1FB38ED40B5B}" destId="{E60ECE36-4189-4A6B-B295-69A9AADE38E4}" srcOrd="0" destOrd="0" presId="urn:microsoft.com/office/officeart/2005/8/layout/hList6"/>
    <dgm:cxn modelId="{E7C77BBA-F80B-409C-93DB-8FE31D0275ED}" srcId="{1D8B4BCF-A8B8-4DEE-B2CB-1FB38ED40B5B}" destId="{8C04EA91-9795-41D2-99EF-E2728E24EDE2}" srcOrd="4" destOrd="0" parTransId="{0D033AF3-386F-4BC8-8E04-1B3A9A87BFFA}" sibTransId="{F04E0CFA-1489-4182-B038-D5F99BABF665}"/>
    <dgm:cxn modelId="{B6BC049F-2BF0-4C32-950D-DC77D6DE1D23}" type="presParOf" srcId="{E60ECE36-4189-4A6B-B295-69A9AADE38E4}" destId="{DA9F1D77-0BDC-4972-BD98-F6CFA0A63D63}" srcOrd="0" destOrd="0" presId="urn:microsoft.com/office/officeart/2005/8/layout/hList6"/>
    <dgm:cxn modelId="{30B8F118-9CD2-487D-8D81-6EABCCC8BBE3}" type="presParOf" srcId="{E60ECE36-4189-4A6B-B295-69A9AADE38E4}" destId="{7617D8A8-3BE9-4E1A-A82C-1E2D53A862A2}" srcOrd="1" destOrd="0" presId="urn:microsoft.com/office/officeart/2005/8/layout/hList6"/>
    <dgm:cxn modelId="{AEB1960F-C111-4B96-9530-1BF412AF42C8}" type="presParOf" srcId="{E60ECE36-4189-4A6B-B295-69A9AADE38E4}" destId="{50B4A8A7-1466-4BD4-83B5-C4257BA67355}" srcOrd="2" destOrd="0" presId="urn:microsoft.com/office/officeart/2005/8/layout/hList6"/>
    <dgm:cxn modelId="{7E9ACB9A-557B-48AF-8BDE-2DE9DD853103}" type="presParOf" srcId="{E60ECE36-4189-4A6B-B295-69A9AADE38E4}" destId="{170B0F64-F844-4547-B7D9-C1205AEF5C0B}" srcOrd="3" destOrd="0" presId="urn:microsoft.com/office/officeart/2005/8/layout/hList6"/>
    <dgm:cxn modelId="{9AA6FCC4-7638-47A8-8E57-E37F822AF40B}" type="presParOf" srcId="{E60ECE36-4189-4A6B-B295-69A9AADE38E4}" destId="{2A3AFA8C-D6CD-4F7D-8EF3-2BBDA84ACA48}" srcOrd="4" destOrd="0" presId="urn:microsoft.com/office/officeart/2005/8/layout/hList6"/>
    <dgm:cxn modelId="{D875D76F-E859-4962-B105-D6D5560D3FEB}" type="presParOf" srcId="{E60ECE36-4189-4A6B-B295-69A9AADE38E4}" destId="{D643E80B-8707-49B1-8B3D-862FCFDAC557}" srcOrd="5" destOrd="0" presId="urn:microsoft.com/office/officeart/2005/8/layout/hList6"/>
    <dgm:cxn modelId="{B5416E48-4E09-4293-9821-4187B7711DC9}" type="presParOf" srcId="{E60ECE36-4189-4A6B-B295-69A9AADE38E4}" destId="{45D40E40-A910-48BD-B07E-04B18F4BD922}" srcOrd="6" destOrd="0" presId="urn:microsoft.com/office/officeart/2005/8/layout/hList6"/>
    <dgm:cxn modelId="{6ED65674-5F49-46C4-B980-0EB82B79F34C}" type="presParOf" srcId="{E60ECE36-4189-4A6B-B295-69A9AADE38E4}" destId="{5D04A942-1909-4BC8-9D00-80D8ADA54414}" srcOrd="7" destOrd="0" presId="urn:microsoft.com/office/officeart/2005/8/layout/hList6"/>
    <dgm:cxn modelId="{7F152C97-FD62-48D5-9DBE-B74A29E64EAA}" type="presParOf" srcId="{E60ECE36-4189-4A6B-B295-69A9AADE38E4}" destId="{8F17CF1D-E552-4F81-985C-6E14C98B6CE0}"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F0E06-87DB-481D-901C-6143BCFF525B}">
      <dsp:nvSpPr>
        <dsp:cNvPr id="0" name=""/>
        <dsp:cNvSpPr/>
      </dsp:nvSpPr>
      <dsp:spPr>
        <a:xfrm>
          <a:off x="-6171682" y="-944206"/>
          <a:ext cx="7346589" cy="7346589"/>
        </a:xfrm>
        <a:prstGeom prst="blockArc">
          <a:avLst>
            <a:gd name="adj1" fmla="val 18900000"/>
            <a:gd name="adj2" fmla="val 2700000"/>
            <a:gd name="adj3" fmla="val 294"/>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ED916-8DEE-407A-914A-DFCE004235F9}">
      <dsp:nvSpPr>
        <dsp:cNvPr id="0" name=""/>
        <dsp:cNvSpPr/>
      </dsp:nvSpPr>
      <dsp:spPr>
        <a:xfrm>
          <a:off x="437499" y="287427"/>
          <a:ext cx="4711716" cy="574636"/>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IN" sz="1800" b="0" i="0" kern="1200" dirty="0"/>
            <a:t>School Attendance System</a:t>
          </a:r>
          <a:endParaRPr lang="en-IN" sz="1800" kern="1200" dirty="0"/>
        </a:p>
      </dsp:txBody>
      <dsp:txXfrm>
        <a:off x="437499" y="287427"/>
        <a:ext cx="4711716" cy="574636"/>
      </dsp:txXfrm>
    </dsp:sp>
    <dsp:sp modelId="{BC8FED85-A264-44F5-BF4B-0812660752C4}">
      <dsp:nvSpPr>
        <dsp:cNvPr id="0" name=""/>
        <dsp:cNvSpPr/>
      </dsp:nvSpPr>
      <dsp:spPr>
        <a:xfrm>
          <a:off x="78351" y="215597"/>
          <a:ext cx="718296" cy="718296"/>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8B698677-01A2-49C9-9942-ED3BCB87A887}">
      <dsp:nvSpPr>
        <dsp:cNvPr id="0" name=""/>
        <dsp:cNvSpPr/>
      </dsp:nvSpPr>
      <dsp:spPr>
        <a:xfrm>
          <a:off x="910178" y="1149273"/>
          <a:ext cx="4239038" cy="574636"/>
        </a:xfrm>
        <a:prstGeom prst="rect">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IN" sz="1800" b="0" i="0" kern="1200" dirty="0"/>
            <a:t>Retail Crime</a:t>
          </a:r>
          <a:endParaRPr lang="en-IN" sz="1800" kern="1200" dirty="0"/>
        </a:p>
      </dsp:txBody>
      <dsp:txXfrm>
        <a:off x="910178" y="1149273"/>
        <a:ext cx="4239038" cy="574636"/>
      </dsp:txXfrm>
    </dsp:sp>
    <dsp:sp modelId="{B1E54AD8-72BE-4A4A-9EF9-1371C4E2F33A}">
      <dsp:nvSpPr>
        <dsp:cNvPr id="0" name=""/>
        <dsp:cNvSpPr/>
      </dsp:nvSpPr>
      <dsp:spPr>
        <a:xfrm>
          <a:off x="551030" y="1077444"/>
          <a:ext cx="718296" cy="718296"/>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7827576A-BE06-4E93-8838-23F99EB68B9F}">
      <dsp:nvSpPr>
        <dsp:cNvPr id="0" name=""/>
        <dsp:cNvSpPr/>
      </dsp:nvSpPr>
      <dsp:spPr>
        <a:xfrm>
          <a:off x="1126321" y="2011119"/>
          <a:ext cx="4022894" cy="574636"/>
        </a:xfrm>
        <a:prstGeom prst="rect">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IN" sz="1800" b="0" i="0" kern="1200" dirty="0"/>
            <a:t>Security Identification</a:t>
          </a:r>
          <a:endParaRPr lang="en-IN" sz="1800" kern="1200" dirty="0"/>
        </a:p>
      </dsp:txBody>
      <dsp:txXfrm>
        <a:off x="1126321" y="2011119"/>
        <a:ext cx="4022894" cy="574636"/>
      </dsp:txXfrm>
    </dsp:sp>
    <dsp:sp modelId="{14C60E4F-8EB7-44C3-9D8A-7D96C86AA6D1}">
      <dsp:nvSpPr>
        <dsp:cNvPr id="0" name=""/>
        <dsp:cNvSpPr/>
      </dsp:nvSpPr>
      <dsp:spPr>
        <a:xfrm>
          <a:off x="767173" y="1939290"/>
          <a:ext cx="718296" cy="718296"/>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16000"/>
            </a:schemeClr>
          </a:solidFill>
          <a:prstDash val="solid"/>
          <a:miter lim="800000"/>
        </a:ln>
        <a:effectLst/>
      </dsp:spPr>
      <dsp:style>
        <a:lnRef idx="2">
          <a:scrgbClr r="0" g="0" b="0"/>
        </a:lnRef>
        <a:fillRef idx="1">
          <a:scrgbClr r="0" g="0" b="0"/>
        </a:fillRef>
        <a:effectRef idx="0">
          <a:scrgbClr r="0" g="0" b="0"/>
        </a:effectRef>
        <a:fontRef idx="minor"/>
      </dsp:style>
    </dsp:sp>
    <dsp:sp modelId="{E6DC28CB-BBFB-4804-B87C-06FDEE062E45}">
      <dsp:nvSpPr>
        <dsp:cNvPr id="0" name=""/>
        <dsp:cNvSpPr/>
      </dsp:nvSpPr>
      <dsp:spPr>
        <a:xfrm>
          <a:off x="1126321" y="2872420"/>
          <a:ext cx="4022894" cy="574636"/>
        </a:xfrm>
        <a:prstGeom prst="rect">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b="0" i="0" kern="1200"/>
            <a:t>Identifying accounts on social media</a:t>
          </a:r>
          <a:endParaRPr lang="en-IN" sz="1800" kern="1200" dirty="0"/>
        </a:p>
      </dsp:txBody>
      <dsp:txXfrm>
        <a:off x="1126321" y="2872420"/>
        <a:ext cx="4022894" cy="574636"/>
      </dsp:txXfrm>
    </dsp:sp>
    <dsp:sp modelId="{7633F634-B2F2-4E77-B451-39B6336636EE}">
      <dsp:nvSpPr>
        <dsp:cNvPr id="0" name=""/>
        <dsp:cNvSpPr/>
      </dsp:nvSpPr>
      <dsp:spPr>
        <a:xfrm>
          <a:off x="767173" y="2800590"/>
          <a:ext cx="718296" cy="718296"/>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7E37D0FE-DFED-49E0-80AD-617917925308}">
      <dsp:nvSpPr>
        <dsp:cNvPr id="0" name=""/>
        <dsp:cNvSpPr/>
      </dsp:nvSpPr>
      <dsp:spPr>
        <a:xfrm>
          <a:off x="910178" y="3734266"/>
          <a:ext cx="4239038" cy="574636"/>
        </a:xfrm>
        <a:prstGeom prst="rect">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IN" sz="1800" b="0" i="0" kern="1200" dirty="0"/>
            <a:t>Finding Missing Person </a:t>
          </a:r>
          <a:endParaRPr lang="en-IN" sz="1800" kern="1200" dirty="0"/>
        </a:p>
      </dsp:txBody>
      <dsp:txXfrm>
        <a:off x="910178" y="3734266"/>
        <a:ext cx="4239038" cy="574636"/>
      </dsp:txXfrm>
    </dsp:sp>
    <dsp:sp modelId="{641F425E-E5DD-4341-8766-3E4EF39607CD}">
      <dsp:nvSpPr>
        <dsp:cNvPr id="0" name=""/>
        <dsp:cNvSpPr/>
      </dsp:nvSpPr>
      <dsp:spPr>
        <a:xfrm>
          <a:off x="551030" y="3662436"/>
          <a:ext cx="718296" cy="718296"/>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32000"/>
            </a:schemeClr>
          </a:solidFill>
          <a:prstDash val="solid"/>
          <a:miter lim="800000"/>
        </a:ln>
        <a:effectLst/>
      </dsp:spPr>
      <dsp:style>
        <a:lnRef idx="2">
          <a:scrgbClr r="0" g="0" b="0"/>
        </a:lnRef>
        <a:fillRef idx="1">
          <a:scrgbClr r="0" g="0" b="0"/>
        </a:fillRef>
        <a:effectRef idx="0">
          <a:scrgbClr r="0" g="0" b="0"/>
        </a:effectRef>
        <a:fontRef idx="minor"/>
      </dsp:style>
    </dsp:sp>
    <dsp:sp modelId="{6921CB7A-39C3-4D3F-B228-41F0993EBD24}">
      <dsp:nvSpPr>
        <dsp:cNvPr id="0" name=""/>
        <dsp:cNvSpPr/>
      </dsp:nvSpPr>
      <dsp:spPr>
        <a:xfrm>
          <a:off x="437499" y="4596112"/>
          <a:ext cx="4711716" cy="574636"/>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6118"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IN" sz="1800" b="0" i="0" kern="1200" dirty="0"/>
            <a:t>Recognizing Drivers in Cars</a:t>
          </a:r>
          <a:endParaRPr lang="en-IN" sz="1800" kern="1200" dirty="0"/>
        </a:p>
      </dsp:txBody>
      <dsp:txXfrm>
        <a:off x="437499" y="4596112"/>
        <a:ext cx="4711716" cy="574636"/>
      </dsp:txXfrm>
    </dsp:sp>
    <dsp:sp modelId="{7C110A0D-69E7-4AE5-93D6-8E09B3D53C93}">
      <dsp:nvSpPr>
        <dsp:cNvPr id="0" name=""/>
        <dsp:cNvSpPr/>
      </dsp:nvSpPr>
      <dsp:spPr>
        <a:xfrm>
          <a:off x="78351" y="4524282"/>
          <a:ext cx="718296" cy="718296"/>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F1D77-0BDC-4972-BD98-F6CFA0A63D63}">
      <dsp:nvSpPr>
        <dsp:cNvPr id="0" name=""/>
        <dsp:cNvSpPr/>
      </dsp:nvSpPr>
      <dsp:spPr>
        <a:xfrm rot="16200000">
          <a:off x="-859157" y="864805"/>
          <a:ext cx="3711555" cy="198194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676" bIns="0" numCol="1" spcCol="1270" anchor="ctr" anchorCtr="0">
          <a:noAutofit/>
        </a:bodyPr>
        <a:lstStyle/>
        <a:p>
          <a:pPr marL="0" lvl="0" indent="0" algn="ctr" defTabSz="666750">
            <a:lnSpc>
              <a:spcPct val="90000"/>
            </a:lnSpc>
            <a:spcBef>
              <a:spcPct val="0"/>
            </a:spcBef>
            <a:spcAft>
              <a:spcPct val="35000"/>
            </a:spcAft>
            <a:buNone/>
          </a:pPr>
          <a:r>
            <a:rPr lang="en-US" sz="1500" kern="1200"/>
            <a:t>Illumination: It changes the face appearance drastically, it is observed that the slight changes in lighting conditions cause a significant impact on its results.</a:t>
          </a:r>
          <a:endParaRPr lang="en-IN" sz="1500" kern="1200"/>
        </a:p>
      </dsp:txBody>
      <dsp:txXfrm rot="5400000">
        <a:off x="5648" y="742311"/>
        <a:ext cx="1981944" cy="2226933"/>
      </dsp:txXfrm>
    </dsp:sp>
    <dsp:sp modelId="{50B4A8A7-1466-4BD4-83B5-C4257BA67355}">
      <dsp:nvSpPr>
        <dsp:cNvPr id="0" name=""/>
        <dsp:cNvSpPr/>
      </dsp:nvSpPr>
      <dsp:spPr>
        <a:xfrm rot="16200000">
          <a:off x="1271432" y="864805"/>
          <a:ext cx="3711555" cy="198194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676" bIns="0" numCol="1" spcCol="1270" anchor="ctr" anchorCtr="0">
          <a:noAutofit/>
        </a:bodyPr>
        <a:lstStyle/>
        <a:p>
          <a:pPr marL="0" lvl="0" indent="0" algn="ctr" defTabSz="666750">
            <a:lnSpc>
              <a:spcPct val="90000"/>
            </a:lnSpc>
            <a:spcBef>
              <a:spcPct val="0"/>
            </a:spcBef>
            <a:spcAft>
              <a:spcPct val="35000"/>
            </a:spcAft>
            <a:buNone/>
          </a:pPr>
          <a:r>
            <a:rPr lang="en-US" sz="1500" kern="1200"/>
            <a:t>Pose: Facial Recognition systems are highly sensitive to the pose, Which may result in faulty recognition or no recognition if the database is only trained on frontal face view.</a:t>
          </a:r>
          <a:endParaRPr lang="en-IN" sz="1500" kern="1200"/>
        </a:p>
      </dsp:txBody>
      <dsp:txXfrm rot="5400000">
        <a:off x="2136237" y="742311"/>
        <a:ext cx="1981944" cy="2226933"/>
      </dsp:txXfrm>
    </dsp:sp>
    <dsp:sp modelId="{2A3AFA8C-D6CD-4F7D-8EF3-2BBDA84ACA48}">
      <dsp:nvSpPr>
        <dsp:cNvPr id="0" name=""/>
        <dsp:cNvSpPr/>
      </dsp:nvSpPr>
      <dsp:spPr>
        <a:xfrm rot="16200000">
          <a:off x="3402022" y="864805"/>
          <a:ext cx="3711555" cy="198194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676" bIns="0" numCol="1" spcCol="1270" anchor="ctr" anchorCtr="0">
          <a:noAutofit/>
        </a:bodyPr>
        <a:lstStyle/>
        <a:p>
          <a:pPr marL="0" lvl="0" indent="0" algn="ctr" defTabSz="666750">
            <a:lnSpc>
              <a:spcPct val="90000"/>
            </a:lnSpc>
            <a:spcBef>
              <a:spcPct val="0"/>
            </a:spcBef>
            <a:spcAft>
              <a:spcPct val="35000"/>
            </a:spcAft>
            <a:buNone/>
          </a:pPr>
          <a:r>
            <a:rPr lang="en-US" sz="1500" kern="1200" dirty="0"/>
            <a:t>Facial Expressions: Different expressions of the same individual are another significant factor that needs to be taken into account. Modern Recognizers can easily deal with it though.</a:t>
          </a:r>
          <a:endParaRPr lang="en-IN" sz="1500" kern="1200" dirty="0"/>
        </a:p>
      </dsp:txBody>
      <dsp:txXfrm rot="5400000">
        <a:off x="4266827" y="742311"/>
        <a:ext cx="1981944" cy="2226933"/>
      </dsp:txXfrm>
    </dsp:sp>
    <dsp:sp modelId="{45D40E40-A910-48BD-B07E-04B18F4BD922}">
      <dsp:nvSpPr>
        <dsp:cNvPr id="0" name=""/>
        <dsp:cNvSpPr/>
      </dsp:nvSpPr>
      <dsp:spPr>
        <a:xfrm rot="16200000">
          <a:off x="5532612" y="864805"/>
          <a:ext cx="3711555" cy="198194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676" bIns="0" numCol="1" spcCol="1270" anchor="ctr" anchorCtr="0">
          <a:noAutofit/>
        </a:bodyPr>
        <a:lstStyle/>
        <a:p>
          <a:pPr marL="0" lvl="0" indent="0" algn="ctr" defTabSz="666750">
            <a:lnSpc>
              <a:spcPct val="90000"/>
            </a:lnSpc>
            <a:spcBef>
              <a:spcPct val="0"/>
            </a:spcBef>
            <a:spcAft>
              <a:spcPct val="35000"/>
            </a:spcAft>
            <a:buNone/>
          </a:pPr>
          <a:r>
            <a:rPr lang="en-US" sz="1500" kern="1200" dirty="0"/>
            <a:t>Low Resolution: Training of recognizer must be done on a good resolution picture, otherwise the model will fail to extract features.</a:t>
          </a:r>
          <a:endParaRPr lang="en-IN" sz="1500" kern="1200" dirty="0"/>
        </a:p>
      </dsp:txBody>
      <dsp:txXfrm rot="5400000">
        <a:off x="6397417" y="742311"/>
        <a:ext cx="1981944" cy="2226933"/>
      </dsp:txXfrm>
    </dsp:sp>
    <dsp:sp modelId="{8F17CF1D-E552-4F81-985C-6E14C98B6CE0}">
      <dsp:nvSpPr>
        <dsp:cNvPr id="0" name=""/>
        <dsp:cNvSpPr/>
      </dsp:nvSpPr>
      <dsp:spPr>
        <a:xfrm rot="16200000">
          <a:off x="7663202" y="864805"/>
          <a:ext cx="3711555" cy="1981944"/>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676" bIns="0" numCol="1" spcCol="1270" anchor="ctr" anchorCtr="0">
          <a:noAutofit/>
        </a:bodyPr>
        <a:lstStyle/>
        <a:p>
          <a:pPr marL="0" lvl="0" indent="0" algn="ctr" defTabSz="666750">
            <a:lnSpc>
              <a:spcPct val="90000"/>
            </a:lnSpc>
            <a:spcBef>
              <a:spcPct val="0"/>
            </a:spcBef>
            <a:spcAft>
              <a:spcPct val="35000"/>
            </a:spcAft>
            <a:buNone/>
          </a:pPr>
          <a:r>
            <a:rPr lang="en-US" sz="1500" kern="1200"/>
            <a:t>Aging: With increasing age, the human face features shape, lines, texture changes which are yet another challenge.</a:t>
          </a:r>
          <a:endParaRPr lang="en-IN" sz="1500" kern="1200"/>
        </a:p>
      </dsp:txBody>
      <dsp:txXfrm rot="5400000">
        <a:off x="8528007" y="742311"/>
        <a:ext cx="1981944" cy="22269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0.51667</cdr:x>
      <cdr:y>0.27954</cdr:y>
    </cdr:from>
    <cdr:to>
      <cdr:x>0.81492</cdr:x>
      <cdr:y>0.48459</cdr:y>
    </cdr:to>
    <cdr:sp macro="" textlink="">
      <cdr:nvSpPr>
        <cdr:cNvPr id="2" name="Rectangles 1"/>
        <cdr:cNvSpPr/>
      </cdr:nvSpPr>
      <cdr:spPr>
        <a:xfrm xmlns:a="http://schemas.openxmlformats.org/drawingml/2006/main">
          <a:off x="5878941" y="1369642"/>
          <a:ext cx="3393657" cy="1004675"/>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pPr algn="ctr"/>
          <a:r>
            <a:rPr lang="en-IN" sz="1800" dirty="0">
              <a:solidFill>
                <a:schemeClr val="bg1"/>
              </a:solidFill>
              <a:latin typeface="Copperplate Gothic Bold" panose="020E0705020206020404" pitchFamily="34" charset="0"/>
            </a:rPr>
            <a:t>industries</a:t>
          </a:r>
        </a:p>
      </cdr:txBody>
    </cdr:sp>
  </cdr:relSizeAnchor>
  <cdr:relSizeAnchor xmlns:cdr="http://schemas.openxmlformats.org/drawingml/2006/chartDrawing">
    <cdr:from>
      <cdr:x>0.1359</cdr:x>
      <cdr:y>0.38377</cdr:y>
    </cdr:from>
    <cdr:to>
      <cdr:x>0.38314</cdr:x>
      <cdr:y>0.50739</cdr:y>
    </cdr:to>
    <cdr:sp macro="" textlink="">
      <cdr:nvSpPr>
        <cdr:cNvPr id="3" name="Rectangles 2"/>
        <cdr:cNvSpPr/>
      </cdr:nvSpPr>
      <cdr:spPr>
        <a:xfrm xmlns:a="http://schemas.openxmlformats.org/drawingml/2006/main">
          <a:off x="1104605" y="2079527"/>
          <a:ext cx="2009554" cy="669851"/>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0.4407</cdr:x>
      <cdr:y>0.5919</cdr:y>
    </cdr:from>
    <cdr:to>
      <cdr:x>0.68663</cdr:x>
      <cdr:y>0.7999</cdr:y>
    </cdr:to>
    <cdr:sp macro="" textlink="">
      <cdr:nvSpPr>
        <cdr:cNvPr id="4" name="Rectangles 3"/>
        <cdr:cNvSpPr/>
      </cdr:nvSpPr>
      <cdr:spPr>
        <a:xfrm xmlns:a="http://schemas.openxmlformats.org/drawingml/2006/main">
          <a:off x="5014534" y="2900091"/>
          <a:ext cx="2798330" cy="1019129"/>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en-GB" sz="1800" dirty="0">
              <a:solidFill>
                <a:schemeClr val="bg1"/>
              </a:solidFill>
              <a:latin typeface="Copperplate Gothic Bold" panose="020E0705020206020404" pitchFamily="34" charset="0"/>
            </a:rPr>
            <a:t>Employees</a:t>
          </a:r>
          <a:endParaRPr lang="en-IN" sz="1800" dirty="0">
            <a:solidFill>
              <a:schemeClr val="bg1"/>
            </a:solidFill>
            <a:latin typeface="Copperplate Gothic Bold" panose="020E0705020206020404" pitchFamily="34" charset="0"/>
          </a:endParaRPr>
        </a:p>
      </cdr:txBody>
    </cdr:sp>
  </cdr:relSizeAnchor>
  <cdr:relSizeAnchor xmlns:cdr="http://schemas.openxmlformats.org/drawingml/2006/chartDrawing">
    <cdr:from>
      <cdr:x>0.15614</cdr:x>
      <cdr:y>0.39894</cdr:y>
    </cdr:from>
    <cdr:to>
      <cdr:x>0.41646</cdr:x>
      <cdr:y>0.5</cdr:y>
    </cdr:to>
    <cdr:sp macro="" textlink="">
      <cdr:nvSpPr>
        <cdr:cNvPr id="5" name="Rectangles 4"/>
        <cdr:cNvSpPr/>
      </cdr:nvSpPr>
      <cdr:spPr>
        <a:xfrm xmlns:a="http://schemas.openxmlformats.org/drawingml/2006/main">
          <a:off x="1776631" y="1954670"/>
          <a:ext cx="2962068" cy="495160"/>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en-GB" sz="1800" dirty="0">
              <a:solidFill>
                <a:schemeClr val="bg1"/>
              </a:solidFill>
              <a:latin typeface="Copperplate Gothic Bold" panose="020E0705020206020404" pitchFamily="34" charset="0"/>
            </a:rPr>
            <a:t>YOUNGSTERS</a:t>
          </a:r>
          <a:endParaRPr lang="en-IN" sz="1800" dirty="0">
            <a:solidFill>
              <a:schemeClr val="bg1"/>
            </a:solidFill>
            <a:latin typeface="Copperplate Gothic Bold" panose="020E0705020206020404" pitchFamily="34" charset="0"/>
          </a:endParaRPr>
        </a:p>
      </cdr:txBody>
    </cdr:sp>
  </cdr:relSizeAnchor>
  <cdr:relSizeAnchor xmlns:cdr="http://schemas.openxmlformats.org/drawingml/2006/chartDrawing">
    <cdr:from>
      <cdr:x>0.34048</cdr:x>
      <cdr:y>0.09501</cdr:y>
    </cdr:from>
    <cdr:to>
      <cdr:x>0.54978</cdr:x>
      <cdr:y>0.17939</cdr:y>
    </cdr:to>
    <cdr:sp macro="" textlink="">
      <cdr:nvSpPr>
        <cdr:cNvPr id="6" name="Rectangles 5"/>
        <cdr:cNvSpPr/>
      </cdr:nvSpPr>
      <cdr:spPr>
        <a:xfrm xmlns:a="http://schemas.openxmlformats.org/drawingml/2006/main">
          <a:off x="3874168" y="465499"/>
          <a:ext cx="2381534" cy="413433"/>
        </a:xfrm>
        <a:prstGeom xmlns:a="http://schemas.openxmlformats.org/drawingml/2006/main" prst="rect">
          <a:avLst/>
        </a:prstGeom>
      </cdr:spPr>
      <cdr:txBody>
        <a:bodyPr xmlns:a="http://schemas.openxmlformats.org/drawingml/2006/main" vertOverflow="clip" vert="horz" wrap="square" lIns="45720" tIns="45720" rIns="45720" bIns="45720" rtlCol="0" anchor="t" anchorCtr="0">
          <a:normAutofit/>
        </a:bodyPr>
        <a:lstStyle xmlns:a="http://schemas.openxmlformats.org/drawingml/2006/main"/>
        <a:p xmlns:a="http://schemas.openxmlformats.org/drawingml/2006/main">
          <a:r>
            <a:rPr lang="en-GB" sz="1800" dirty="0">
              <a:solidFill>
                <a:schemeClr val="bg1"/>
              </a:solidFill>
              <a:latin typeface="Copperplate Gothic Bold" panose="020E0705020206020404" pitchFamily="34" charset="0"/>
            </a:rPr>
            <a:t>OTHERS</a:t>
          </a:r>
          <a:endParaRPr lang="en-IN" sz="1800" dirty="0">
            <a:solidFill>
              <a:schemeClr val="bg1"/>
            </a:solidFill>
            <a:latin typeface="Copperplate Gothic Bold" panose="020E0705020206020404" pitchFamily="34" charset="0"/>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6B57BC4-3E2C-4660-940F-246D3DC2AE87}"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B57BC4-3E2C-4660-940F-246D3DC2AE87}"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B57BC4-3E2C-4660-940F-246D3DC2AE87}"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p>
        </p:txBody>
      </p:sp>
      <p:sp>
        <p:nvSpPr>
          <p:cNvPr id="4" name="Rectangle 3"/>
          <p:cNvSpPr/>
          <p:nvPr userDrawn="1"/>
        </p:nvSpPr>
        <p:spPr>
          <a:xfrm>
            <a:off x="0" y="1746689"/>
            <a:ext cx="12192000" cy="2016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p:cNvSpPr>
            <a:spLocks noGrp="1"/>
          </p:cNvSpPr>
          <p:nvPr>
            <p:ph type="pic" sz="quarter" idx="14" hasCustomPrompt="1"/>
          </p:nvPr>
        </p:nvSpPr>
        <p:spPr>
          <a:xfrm>
            <a:off x="669437" y="1512807"/>
            <a:ext cx="2352438" cy="24839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6B57BC4-3E2C-4660-940F-246D3DC2AE87}"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57BC4-3E2C-4660-940F-246D3DC2AE87}" type="datetimeFigureOut">
              <a:rPr lang="en-IN" smtClean="0"/>
              <a:t>30-04-2023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6B57BC4-3E2C-4660-940F-246D3DC2AE87}"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6B57BC4-3E2C-4660-940F-246D3DC2AE87}" type="datetimeFigureOut">
              <a:rPr lang="en-IN" smtClean="0"/>
              <a:t>30-04-2023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6B57BC4-3E2C-4660-940F-246D3DC2AE87}" type="datetimeFigureOut">
              <a:rPr lang="en-IN" smtClean="0"/>
              <a:t>30-04-2023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57BC4-3E2C-4660-940F-246D3DC2AE87}" type="datetimeFigureOut">
              <a:rPr lang="en-IN" smtClean="0"/>
              <a:t>30-04-2023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57BC4-3E2C-4660-940F-246D3DC2AE87}"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57BC4-3E2C-4660-940F-246D3DC2AE87}" type="datetimeFigureOut">
              <a:rPr lang="en-IN" smtClean="0"/>
              <a:t>30-04-2023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40A096-A2CA-460A-9BF7-C140815151E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57BC4-3E2C-4660-940F-246D3DC2AE87}" type="datetimeFigureOut">
              <a:rPr lang="en-IN" smtClean="0"/>
              <a:t>30-04-2023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40A096-A2CA-460A-9BF7-C140815151E7}"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Powerpoint Backgrounds Technology posted by Christian Timot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94"/>
            <a:ext cx="12192000" cy="68938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4491319" y="2152743"/>
            <a:ext cx="7602070" cy="2455115"/>
          </a:xfrm>
        </p:spPr>
        <p:txBody>
          <a:bodyPr>
            <a:normAutofit/>
          </a:bodyPr>
          <a:lstStyle/>
          <a:p>
            <a:r>
              <a:rPr lang="en-US" sz="2000" dirty="0">
                <a:solidFill>
                  <a:schemeClr val="bg1"/>
                </a:solidFill>
              </a:rPr>
              <a:t> </a:t>
            </a:r>
            <a:r>
              <a:rPr lang="en-US" sz="2800" dirty="0">
                <a:solidFill>
                  <a:schemeClr val="bg1"/>
                </a:solidFill>
              </a:rPr>
              <a:t>Team Members </a:t>
            </a:r>
            <a:br>
              <a:rPr lang="en-US" sz="2800" dirty="0">
                <a:solidFill>
                  <a:schemeClr val="bg1"/>
                </a:solidFill>
              </a:rPr>
            </a:br>
            <a:br>
              <a:rPr lang="en-US" sz="2800" dirty="0">
                <a:solidFill>
                  <a:schemeClr val="bg1"/>
                </a:solidFill>
              </a:rPr>
            </a:br>
            <a:r>
              <a:rPr lang="en-US" sz="2800" dirty="0">
                <a:solidFill>
                  <a:schemeClr val="bg1"/>
                </a:solidFill>
              </a:rPr>
              <a:t>Drashti M. Makwana  :  216020307078</a:t>
            </a:r>
            <a:br>
              <a:rPr lang="en-US" sz="2800" dirty="0">
                <a:solidFill>
                  <a:schemeClr val="bg1"/>
                </a:solidFill>
              </a:rPr>
            </a:br>
            <a:r>
              <a:rPr lang="en-US" sz="2800" dirty="0">
                <a:solidFill>
                  <a:schemeClr val="bg1"/>
                </a:solidFill>
              </a:rPr>
              <a:t>Yatri C. Chhatrala        :  216020307079</a:t>
            </a:r>
            <a:br>
              <a:rPr lang="en-US" sz="2800" dirty="0">
                <a:solidFill>
                  <a:schemeClr val="bg1"/>
                </a:solidFill>
              </a:rPr>
            </a:br>
            <a:r>
              <a:rPr lang="en-US" sz="2800" dirty="0">
                <a:solidFill>
                  <a:schemeClr val="bg1"/>
                </a:solidFill>
              </a:rPr>
              <a:t>Jenisa K. Vasani           :  216020307080</a:t>
            </a:r>
            <a:endParaRPr lang="en-IN" sz="2800" dirty="0">
              <a:solidFill>
                <a:schemeClr val="bg1"/>
              </a:solidFill>
            </a:endParaRPr>
          </a:p>
        </p:txBody>
      </p:sp>
      <p:sp>
        <p:nvSpPr>
          <p:cNvPr id="6" name="Subtitle 5"/>
          <p:cNvSpPr>
            <a:spLocks noGrp="1"/>
          </p:cNvSpPr>
          <p:nvPr>
            <p:ph type="subTitle" idx="1"/>
          </p:nvPr>
        </p:nvSpPr>
        <p:spPr>
          <a:xfrm>
            <a:off x="4105835" y="4671060"/>
            <a:ext cx="7987554" cy="1510553"/>
          </a:xfrm>
        </p:spPr>
        <p:txBody>
          <a:bodyPr/>
          <a:lstStyle/>
          <a:p>
            <a:r>
              <a:rPr lang="en-US" dirty="0">
                <a:solidFill>
                  <a:schemeClr val="bg1"/>
                </a:solidFill>
              </a:rPr>
              <a:t>Guide Name : D. S. Pathak</a:t>
            </a:r>
          </a:p>
          <a:p>
            <a:endParaRPr lang="en-IN" dirty="0">
              <a:solidFill>
                <a:schemeClr val="bg1"/>
              </a:solidFill>
            </a:endParaRPr>
          </a:p>
        </p:txBody>
      </p:sp>
      <p:sp>
        <p:nvSpPr>
          <p:cNvPr id="14" name="TextBox 13"/>
          <p:cNvSpPr txBox="1"/>
          <p:nvPr/>
        </p:nvSpPr>
        <p:spPr>
          <a:xfrm>
            <a:off x="5598795" y="5521960"/>
            <a:ext cx="5387340" cy="1198880"/>
          </a:xfrm>
          <a:prstGeom prst="rect">
            <a:avLst/>
          </a:prstGeom>
          <a:noFill/>
        </p:spPr>
        <p:txBody>
          <a:bodyPr wrap="square" rtlCol="0">
            <a:spAutoFit/>
          </a:bodyPr>
          <a:lstStyle/>
          <a:p>
            <a:pPr algn="ctr"/>
            <a:r>
              <a:rPr lang="en-GB" sz="2400" dirty="0">
                <a:solidFill>
                  <a:schemeClr val="bg1"/>
                </a:solidFill>
                <a:latin typeface="Times New Roman" panose="02020603050405020304" pitchFamily="18" charset="0"/>
                <a:cs typeface="Times New Roman" panose="02020603050405020304" pitchFamily="18" charset="0"/>
              </a:rPr>
              <a:t>A.V. Parekh Technical Institute</a:t>
            </a:r>
          </a:p>
          <a:p>
            <a:pPr algn="ctr"/>
            <a:r>
              <a:rPr lang="en-GB" sz="2400" dirty="0">
                <a:solidFill>
                  <a:schemeClr val="bg1"/>
                </a:solidFill>
                <a:latin typeface="Times New Roman" panose="02020603050405020304" pitchFamily="18" charset="0"/>
                <a:cs typeface="Times New Roman" panose="02020603050405020304" pitchFamily="18" charset="0"/>
              </a:rPr>
              <a:t>Computer Engineering Department</a:t>
            </a:r>
          </a:p>
          <a:p>
            <a:pPr algn="ctr"/>
            <a:r>
              <a:rPr lang="en-GB" sz="2400" dirty="0">
                <a:solidFill>
                  <a:schemeClr val="bg1"/>
                </a:solidFill>
                <a:latin typeface="Times New Roman" panose="02020603050405020304" pitchFamily="18" charset="0"/>
                <a:cs typeface="Times New Roman" panose="02020603050405020304" pitchFamily="18" charset="0"/>
              </a:rPr>
              <a:t>(NBA Accredited)</a:t>
            </a:r>
          </a:p>
        </p:txBody>
      </p:sp>
      <p:sp>
        <p:nvSpPr>
          <p:cNvPr id="2" name="Subtitle 5"/>
          <p:cNvSpPr>
            <a:spLocks noGrp="1"/>
          </p:cNvSpPr>
          <p:nvPr/>
        </p:nvSpPr>
        <p:spPr>
          <a:xfrm>
            <a:off x="1347470" y="1162050"/>
            <a:ext cx="10419715" cy="1510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dirty="0">
                <a:solidFill>
                  <a:schemeClr val="bg1"/>
                </a:solidFill>
              </a:rPr>
              <a:t>Human Identification with </a:t>
            </a:r>
          </a:p>
          <a:p>
            <a:r>
              <a:rPr lang="en-US" sz="3600" b="1" dirty="0">
                <a:solidFill>
                  <a:schemeClr val="bg1"/>
                </a:solidFill>
              </a:rPr>
              <a:t>Face Recognition &amp; Social Media Integration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faced by Face Recognition Systems</a:t>
            </a:r>
            <a:endParaRPr lang="en-IN" dirty="0"/>
          </a:p>
        </p:txBody>
      </p:sp>
      <p:graphicFrame>
        <p:nvGraphicFramePr>
          <p:cNvPr id="7" name="Content Placeholder 6"/>
          <p:cNvGraphicFramePr>
            <a:graphicFrameLocks noGrp="1"/>
          </p:cNvGraphicFramePr>
          <p:nvPr>
            <p:ph idx="1"/>
          </p:nvPr>
        </p:nvGraphicFramePr>
        <p:xfrm>
          <a:off x="838200" y="2882096"/>
          <a:ext cx="10515600" cy="3711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7711" y="1824727"/>
            <a:ext cx="109496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Although building facial recognition seems easy it is not as easy in the real world images that are being taken without any constraint. There are several challenges that are faced by the Facial Recognitions System are as follows:</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19125" y="339725"/>
            <a:ext cx="11572875" cy="723900"/>
          </a:xfrm>
          <a:prstGeom prst="rect">
            <a:avLst/>
          </a:prstGeom>
        </p:spPr>
        <p:txBody>
          <a:bodyPr>
            <a:normAutofit fontScale="92500" lnSpcReduction="10000"/>
          </a:bodyPr>
          <a:lstStyle/>
          <a:p>
            <a:pPr marL="0" indent="0">
              <a:buNone/>
            </a:pPr>
            <a:r>
              <a:rPr lang="en-GB" sz="5400" b="1" dirty="0">
                <a:solidFill>
                  <a:srgbClr val="FF0000"/>
                </a:solidFill>
                <a:latin typeface="+mj-lt"/>
                <a:cs typeface="Times New Roman" panose="02020603050405020304" pitchFamily="18" charset="0"/>
              </a:rPr>
              <a:t>TARGET AUDIENCE</a:t>
            </a:r>
          </a:p>
        </p:txBody>
      </p:sp>
      <p:graphicFrame>
        <p:nvGraphicFramePr>
          <p:cNvPr id="6" name="Chart 5"/>
          <p:cNvGraphicFramePr/>
          <p:nvPr>
            <p:extLst>
              <p:ext uri="{D42A27DB-BD31-4B8C-83A1-F6EECF244321}">
                <p14:modId xmlns:p14="http://schemas.microsoft.com/office/powerpoint/2010/main" val="302697411"/>
              </p:ext>
            </p:extLst>
          </p:nvPr>
        </p:nvGraphicFramePr>
        <p:xfrm>
          <a:off x="149860" y="1557020"/>
          <a:ext cx="11378565" cy="489966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GB" sz="6000" b="1" dirty="0">
                <a:solidFill>
                  <a:srgbClr val="FF0000"/>
                </a:solidFill>
              </a:rPr>
              <a:t>TIMELINE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209"/>
          <a:stretch>
            <a:fillRect/>
          </a:stretch>
        </p:blipFill>
        <p:spPr>
          <a:xfrm>
            <a:off x="0" y="1180214"/>
            <a:ext cx="12192000" cy="5677786"/>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oAutofit/>
          </a:bodyPr>
          <a:lstStyle/>
          <a:p>
            <a:r>
              <a:rPr lang="en-US" sz="4800" b="1" dirty="0">
                <a:solidFill>
                  <a:srgbClr val="FF0000"/>
                </a:solidFill>
              </a:rPr>
              <a:t>FUND REQUIREMENT</a:t>
            </a:r>
          </a:p>
        </p:txBody>
      </p:sp>
      <p:grpSp>
        <p:nvGrpSpPr>
          <p:cNvPr id="3" name="Group 2"/>
          <p:cNvGrpSpPr/>
          <p:nvPr/>
        </p:nvGrpSpPr>
        <p:grpSpPr>
          <a:xfrm>
            <a:off x="4307932" y="2394762"/>
            <a:ext cx="3576136" cy="2954198"/>
            <a:chOff x="2699792" y="2276872"/>
            <a:chExt cx="3312368" cy="2736303"/>
          </a:xfrm>
        </p:grpSpPr>
        <p:sp>
          <p:nvSpPr>
            <p:cNvPr id="4" name="Freeform 6"/>
            <p:cNvSpPr/>
            <p:nvPr/>
          </p:nvSpPr>
          <p:spPr>
            <a:xfrm>
              <a:off x="3419872" y="2536470"/>
              <a:ext cx="1872208" cy="2211045"/>
            </a:xfrm>
            <a:custGeom>
              <a:avLst/>
              <a:gdLst/>
              <a:ahLst/>
              <a:cxnLst/>
              <a:rect l="l" t="t" r="r" b="b"/>
              <a:pathLst>
                <a:path w="1872208" h="2211045">
                  <a:moveTo>
                    <a:pt x="0" y="0"/>
                  </a:moveTo>
                  <a:lnTo>
                    <a:pt x="9128" y="10788"/>
                  </a:lnTo>
                  <a:lnTo>
                    <a:pt x="1872208" y="1456894"/>
                  </a:lnTo>
                  <a:lnTo>
                    <a:pt x="1872208" y="2211045"/>
                  </a:lnTo>
                  <a:lnTo>
                    <a:pt x="1870585" y="2209702"/>
                  </a:lnTo>
                  <a:lnTo>
                    <a:pt x="0" y="772546"/>
                  </a:lnTo>
                  <a:close/>
                </a:path>
              </a:pathLst>
            </a:custGeom>
            <a:gradFill>
              <a:gsLst>
                <a:gs pos="0">
                  <a:schemeClr val="accent2">
                    <a:lumMod val="50000"/>
                  </a:schemeClr>
                </a:gs>
                <a:gs pos="100000">
                  <a:schemeClr val="accent1">
                    <a:lumMod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ight Arrow 5"/>
            <p:cNvSpPr/>
            <p:nvPr/>
          </p:nvSpPr>
          <p:spPr>
            <a:xfrm>
              <a:off x="3419872" y="2276872"/>
              <a:ext cx="2592288" cy="1296144"/>
            </a:xfrm>
            <a:prstGeom prst="rightArrow">
              <a:avLst>
                <a:gd name="adj1" fmla="val 58399"/>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ight Arrow 33"/>
            <p:cNvSpPr/>
            <p:nvPr/>
          </p:nvSpPr>
          <p:spPr>
            <a:xfrm rot="10800000">
              <a:off x="2699792" y="3717031"/>
              <a:ext cx="2592288" cy="1296144"/>
            </a:xfrm>
            <a:prstGeom prst="rightArrow">
              <a:avLst>
                <a:gd name="adj1" fmla="val 58399"/>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TextBox 9"/>
          <p:cNvSpPr txBox="1"/>
          <p:nvPr/>
        </p:nvSpPr>
        <p:spPr>
          <a:xfrm>
            <a:off x="5230403" y="2869327"/>
            <a:ext cx="1575235" cy="368300"/>
          </a:xfrm>
          <a:prstGeom prst="rect">
            <a:avLst/>
          </a:prstGeom>
          <a:noFill/>
        </p:spPr>
        <p:txBody>
          <a:bodyPr wrap="square" lIns="0" rtlCol="0" anchor="ctr">
            <a:spAutoFit/>
          </a:bodyPr>
          <a:lstStyle/>
          <a:p>
            <a:pPr algn="ctr"/>
            <a:r>
              <a:rPr lang="en-US" altLang="en-GB" dirty="0">
                <a:cs typeface="Arial" panose="020B0604020202020204" pitchFamily="34" charset="0"/>
              </a:rPr>
              <a:t>Camera Price</a:t>
            </a:r>
          </a:p>
        </p:txBody>
      </p:sp>
      <p:grpSp>
        <p:nvGrpSpPr>
          <p:cNvPr id="12" name="Group 11"/>
          <p:cNvGrpSpPr/>
          <p:nvPr/>
        </p:nvGrpSpPr>
        <p:grpSpPr>
          <a:xfrm>
            <a:off x="8673852" y="2054292"/>
            <a:ext cx="2001789" cy="1964418"/>
            <a:chOff x="189883" y="1833131"/>
            <a:chExt cx="1800200" cy="1634048"/>
          </a:xfrm>
        </p:grpSpPr>
        <p:graphicFrame>
          <p:nvGraphicFramePr>
            <p:cNvPr id="13" name="Chart 12"/>
            <p:cNvGraphicFramePr/>
            <p:nvPr/>
          </p:nvGraphicFramePr>
          <p:xfrm>
            <a:off x="189883" y="1833131"/>
            <a:ext cx="1800200" cy="1634048"/>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p:cNvSpPr txBox="1"/>
            <p:nvPr/>
          </p:nvSpPr>
          <p:spPr>
            <a:xfrm>
              <a:off x="578387" y="2416468"/>
              <a:ext cx="1028686" cy="486429"/>
            </a:xfrm>
            <a:prstGeom prst="rect">
              <a:avLst/>
            </a:prstGeom>
            <a:noFill/>
          </p:spPr>
          <p:txBody>
            <a:bodyPr wrap="square" rtlCol="0" anchor="ctr">
              <a:spAutoFit/>
            </a:bodyPr>
            <a:lstStyle/>
            <a:p>
              <a:pPr algn="ctr"/>
              <a:r>
                <a:rPr lang="en-US" altLang="ko-KR" sz="3200" b="1" dirty="0">
                  <a:solidFill>
                    <a:schemeClr val="accent1"/>
                  </a:solidFill>
                  <a:cs typeface="Arial" panose="020B0604020202020204" pitchFamily="34" charset="0"/>
                </a:rPr>
                <a:t>50%</a:t>
              </a:r>
              <a:endParaRPr lang="ko-KR" altLang="en-US" sz="3200" b="1" dirty="0">
                <a:solidFill>
                  <a:schemeClr val="accent1"/>
                </a:solidFill>
                <a:cs typeface="Arial" panose="020B0604020202020204" pitchFamily="34" charset="0"/>
              </a:endParaRPr>
            </a:p>
          </p:txBody>
        </p:sp>
      </p:grpSp>
      <p:sp>
        <p:nvSpPr>
          <p:cNvPr id="15" name="TextBox 14"/>
          <p:cNvSpPr txBox="1"/>
          <p:nvPr/>
        </p:nvSpPr>
        <p:spPr>
          <a:xfrm>
            <a:off x="8446763" y="1705873"/>
            <a:ext cx="2455964" cy="461665"/>
          </a:xfrm>
          <a:prstGeom prst="rect">
            <a:avLst/>
          </a:prstGeom>
          <a:noFill/>
        </p:spPr>
        <p:txBody>
          <a:bodyPr wrap="square" lIns="0" rtlCol="0" anchor="ctr">
            <a:spAutoFit/>
          </a:bodyPr>
          <a:lstStyle/>
          <a:p>
            <a:pPr algn="ctr"/>
            <a:r>
              <a:rPr lang="en-US" altLang="ko-KR" sz="2400" b="1" dirty="0">
                <a:solidFill>
                  <a:schemeClr val="accent1"/>
                </a:solidFill>
                <a:cs typeface="Arial" panose="020B0604020202020204" pitchFamily="34" charset="0"/>
              </a:rPr>
              <a:t>$25</a:t>
            </a:r>
            <a:endParaRPr lang="ko-KR" altLang="en-US" sz="2400" b="1" dirty="0">
              <a:solidFill>
                <a:schemeClr val="accent1"/>
              </a:solidFill>
              <a:cs typeface="Arial" panose="020B0604020202020204" pitchFamily="34" charset="0"/>
            </a:endParaRPr>
          </a:p>
        </p:txBody>
      </p:sp>
      <p:grpSp>
        <p:nvGrpSpPr>
          <p:cNvPr id="16" name="Group 15"/>
          <p:cNvGrpSpPr/>
          <p:nvPr/>
        </p:nvGrpSpPr>
        <p:grpSpPr>
          <a:xfrm>
            <a:off x="873567" y="4482661"/>
            <a:ext cx="3463749" cy="590745"/>
            <a:chOff x="22793" y="4817165"/>
            <a:chExt cx="2609509" cy="590745"/>
          </a:xfrm>
        </p:grpSpPr>
        <p:sp>
          <p:nvSpPr>
            <p:cNvPr id="17" name="TextBox 16"/>
            <p:cNvSpPr txBox="1"/>
            <p:nvPr/>
          </p:nvSpPr>
          <p:spPr>
            <a:xfrm>
              <a:off x="176338" y="4817165"/>
              <a:ext cx="2455964" cy="400110"/>
            </a:xfrm>
            <a:prstGeom prst="rect">
              <a:avLst/>
            </a:prstGeom>
            <a:noFill/>
          </p:spPr>
          <p:txBody>
            <a:bodyPr wrap="square" lIns="0" rtlCol="0" anchor="ctr">
              <a:spAutoFit/>
            </a:bodyPr>
            <a:lstStyle/>
            <a:p>
              <a:pPr algn="ctr"/>
              <a:endParaRPr lang="ko-KR" altLang="en-US" sz="2000" dirty="0">
                <a:cs typeface="Arial" panose="020B0604020202020204" pitchFamily="34" charset="0"/>
              </a:endParaRPr>
            </a:p>
          </p:txBody>
        </p:sp>
        <p:sp>
          <p:nvSpPr>
            <p:cNvPr id="18" name="TextBox 17"/>
            <p:cNvSpPr txBox="1"/>
            <p:nvPr/>
          </p:nvSpPr>
          <p:spPr>
            <a:xfrm>
              <a:off x="22793" y="5130911"/>
              <a:ext cx="2455964" cy="276999"/>
            </a:xfrm>
            <a:prstGeom prst="rect">
              <a:avLst/>
            </a:prstGeom>
            <a:noFill/>
          </p:spPr>
          <p:txBody>
            <a:bodyPr wrap="square" lIns="0" rtlCol="0">
              <a:spAutoFit/>
            </a:bodyPr>
            <a:lstStyle/>
            <a:p>
              <a:pPr algn="ctr"/>
              <a:endParaRPr lang="en-US" altLang="ko-KR" sz="1200" dirty="0">
                <a:solidFill>
                  <a:schemeClr val="tx1">
                    <a:lumMod val="65000"/>
                    <a:lumOff val="35000"/>
                  </a:schemeClr>
                </a:solidFill>
                <a:cs typeface="Arial" panose="020B0604020202020204" pitchFamily="34" charset="0"/>
              </a:endParaRPr>
            </a:p>
          </p:txBody>
        </p:sp>
      </p:grpSp>
      <p:sp>
        <p:nvSpPr>
          <p:cNvPr id="19" name="TextBox 18"/>
          <p:cNvSpPr txBox="1"/>
          <p:nvPr/>
        </p:nvSpPr>
        <p:spPr>
          <a:xfrm>
            <a:off x="1550959" y="3080119"/>
            <a:ext cx="2455964" cy="460375"/>
          </a:xfrm>
          <a:prstGeom prst="rect">
            <a:avLst/>
          </a:prstGeom>
          <a:noFill/>
        </p:spPr>
        <p:txBody>
          <a:bodyPr wrap="square" lIns="0" rtlCol="0" anchor="ctr">
            <a:spAutoFit/>
          </a:bodyPr>
          <a:lstStyle/>
          <a:p>
            <a:pPr algn="ctr"/>
            <a:r>
              <a:rPr lang="en-US" altLang="ko-KR" sz="2400" b="1" dirty="0">
                <a:solidFill>
                  <a:schemeClr val="accent2"/>
                </a:solidFill>
                <a:cs typeface="Arial" panose="020B0604020202020204" pitchFamily="34" charset="0"/>
              </a:rPr>
              <a:t>$25</a:t>
            </a:r>
            <a:endParaRPr lang="ko-KR" altLang="en-US" sz="2400" b="1" dirty="0">
              <a:solidFill>
                <a:schemeClr val="accent2"/>
              </a:solidFill>
              <a:cs typeface="Arial" panose="020B0604020202020204" pitchFamily="34" charset="0"/>
            </a:endParaRPr>
          </a:p>
        </p:txBody>
      </p:sp>
      <p:grpSp>
        <p:nvGrpSpPr>
          <p:cNvPr id="20" name="Group 43"/>
          <p:cNvGrpSpPr/>
          <p:nvPr/>
        </p:nvGrpSpPr>
        <p:grpSpPr>
          <a:xfrm>
            <a:off x="1739831" y="3515142"/>
            <a:ext cx="2001789" cy="1964418"/>
            <a:chOff x="189883" y="1833131"/>
            <a:chExt cx="1800200" cy="1634048"/>
          </a:xfrm>
        </p:grpSpPr>
        <p:graphicFrame>
          <p:nvGraphicFramePr>
            <p:cNvPr id="21" name="Chart 45"/>
            <p:cNvGraphicFramePr/>
            <p:nvPr/>
          </p:nvGraphicFramePr>
          <p:xfrm>
            <a:off x="189883" y="1833131"/>
            <a:ext cx="1800200" cy="1634048"/>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p:nvPr/>
          </p:nvSpPr>
          <p:spPr>
            <a:xfrm>
              <a:off x="578387" y="2416971"/>
              <a:ext cx="1028686" cy="485423"/>
            </a:xfrm>
            <a:prstGeom prst="rect">
              <a:avLst/>
            </a:prstGeom>
            <a:noFill/>
          </p:spPr>
          <p:txBody>
            <a:bodyPr wrap="square" rtlCol="0" anchor="ctr">
              <a:spAutoFit/>
            </a:bodyPr>
            <a:lstStyle/>
            <a:p>
              <a:pPr algn="ctr"/>
              <a:r>
                <a:rPr lang="en-US" altLang="ko-KR" sz="3200" b="1" dirty="0">
                  <a:solidFill>
                    <a:schemeClr val="accent2"/>
                  </a:solidFill>
                  <a:cs typeface="Arial" panose="020B0604020202020204" pitchFamily="34" charset="0"/>
                </a:rPr>
                <a:t>20%</a:t>
              </a:r>
              <a:endParaRPr lang="ko-KR" altLang="en-US" sz="3200" b="1" dirty="0">
                <a:solidFill>
                  <a:schemeClr val="accent2"/>
                </a:solidFill>
                <a:cs typeface="Arial" panose="020B0604020202020204" pitchFamily="34" charset="0"/>
              </a:endParaRPr>
            </a:p>
          </p:txBody>
        </p:sp>
      </p:grpSp>
      <p:grpSp>
        <p:nvGrpSpPr>
          <p:cNvPr id="25" name="Group 24"/>
          <p:cNvGrpSpPr/>
          <p:nvPr/>
        </p:nvGrpSpPr>
        <p:grpSpPr>
          <a:xfrm>
            <a:off x="-23078" y="5169460"/>
            <a:ext cx="2029720" cy="1688540"/>
            <a:chOff x="3971538" y="1744342"/>
            <a:chExt cx="1022540" cy="850659"/>
          </a:xfrm>
        </p:grpSpPr>
        <p:sp>
          <p:nvSpPr>
            <p:cNvPr id="26" name="Freeform: Shape 25"/>
            <p:cNvSpPr/>
            <p:nvPr/>
          </p:nvSpPr>
          <p:spPr>
            <a:xfrm>
              <a:off x="4051232" y="1744342"/>
              <a:ext cx="785809" cy="748582"/>
            </a:xfrm>
            <a:custGeom>
              <a:avLst/>
              <a:gdLst>
                <a:gd name="connsiteX0" fmla="*/ 248670 w 785809"/>
                <a:gd name="connsiteY0" fmla="*/ 744933 h 748582"/>
                <a:gd name="connsiteX1" fmla="*/ 256813 w 785809"/>
                <a:gd name="connsiteY1" fmla="*/ 747052 h 748582"/>
                <a:gd name="connsiteX2" fmla="*/ 240174 w 785809"/>
                <a:gd name="connsiteY2" fmla="*/ 747052 h 748582"/>
                <a:gd name="connsiteX3" fmla="*/ 248670 w 785809"/>
                <a:gd name="connsiteY3" fmla="*/ 744933 h 748582"/>
                <a:gd name="connsiteX4" fmla="*/ 219533 w 785809"/>
                <a:gd name="connsiteY4" fmla="*/ 743716 h 748582"/>
                <a:gd name="connsiteX5" fmla="*/ 226989 w 785809"/>
                <a:gd name="connsiteY5" fmla="*/ 746424 h 748582"/>
                <a:gd name="connsiteX6" fmla="*/ 212549 w 785809"/>
                <a:gd name="connsiteY6" fmla="*/ 747836 h 748582"/>
                <a:gd name="connsiteX7" fmla="*/ 219533 w 785809"/>
                <a:gd name="connsiteY7" fmla="*/ 743716 h 748582"/>
                <a:gd name="connsiteX8" fmla="*/ 276765 w 785809"/>
                <a:gd name="connsiteY8" fmla="*/ 743049 h 748582"/>
                <a:gd name="connsiteX9" fmla="*/ 291500 w 785809"/>
                <a:gd name="connsiteY9" fmla="*/ 746424 h 748582"/>
                <a:gd name="connsiteX10" fmla="*/ 266856 w 785809"/>
                <a:gd name="connsiteY10" fmla="*/ 747680 h 748582"/>
                <a:gd name="connsiteX11" fmla="*/ 276765 w 785809"/>
                <a:gd name="connsiteY11" fmla="*/ 743049 h 748582"/>
                <a:gd name="connsiteX12" fmla="*/ 332122 w 785809"/>
                <a:gd name="connsiteY12" fmla="*/ 737845 h 748582"/>
                <a:gd name="connsiteX13" fmla="*/ 351458 w 785809"/>
                <a:gd name="connsiteY13" fmla="*/ 741244 h 748582"/>
                <a:gd name="connsiteX14" fmla="*/ 352714 w 785809"/>
                <a:gd name="connsiteY14" fmla="*/ 743285 h 748582"/>
                <a:gd name="connsiteX15" fmla="*/ 349261 w 785809"/>
                <a:gd name="connsiteY15" fmla="*/ 746739 h 748582"/>
                <a:gd name="connsiteX16" fmla="*/ 335762 w 785809"/>
                <a:gd name="connsiteY16" fmla="*/ 748465 h 748582"/>
                <a:gd name="connsiteX17" fmla="*/ 325873 w 785809"/>
                <a:gd name="connsiteY17" fmla="*/ 747680 h 748582"/>
                <a:gd name="connsiteX18" fmla="*/ 322420 w 785809"/>
                <a:gd name="connsiteY18" fmla="*/ 744070 h 748582"/>
                <a:gd name="connsiteX19" fmla="*/ 325402 w 785809"/>
                <a:gd name="connsiteY19" fmla="*/ 739675 h 748582"/>
                <a:gd name="connsiteX20" fmla="*/ 332122 w 785809"/>
                <a:gd name="connsiteY20" fmla="*/ 737845 h 748582"/>
                <a:gd name="connsiteX21" fmla="*/ 310673 w 785809"/>
                <a:gd name="connsiteY21" fmla="*/ 737656 h 748582"/>
                <a:gd name="connsiteX22" fmla="*/ 319281 w 785809"/>
                <a:gd name="connsiteY22" fmla="*/ 744697 h 748582"/>
                <a:gd name="connsiteX23" fmla="*/ 315985 w 785809"/>
                <a:gd name="connsiteY23" fmla="*/ 747837 h 748582"/>
                <a:gd name="connsiteX24" fmla="*/ 296365 w 785809"/>
                <a:gd name="connsiteY24" fmla="*/ 747680 h 748582"/>
                <a:gd name="connsiteX25" fmla="*/ 307039 w 785809"/>
                <a:gd name="connsiteY25" fmla="*/ 738262 h 748582"/>
                <a:gd name="connsiteX26" fmla="*/ 310673 w 785809"/>
                <a:gd name="connsiteY26" fmla="*/ 737656 h 748582"/>
                <a:gd name="connsiteX27" fmla="*/ 374169 w 785809"/>
                <a:gd name="connsiteY27" fmla="*/ 736141 h 748582"/>
                <a:gd name="connsiteX28" fmla="*/ 378299 w 785809"/>
                <a:gd name="connsiteY28" fmla="*/ 738419 h 748582"/>
                <a:gd name="connsiteX29" fmla="*/ 383793 w 785809"/>
                <a:gd name="connsiteY29" fmla="*/ 737634 h 748582"/>
                <a:gd name="connsiteX30" fmla="*/ 389601 w 785809"/>
                <a:gd name="connsiteY30" fmla="*/ 739675 h 748582"/>
                <a:gd name="connsiteX31" fmla="*/ 384891 w 785809"/>
                <a:gd name="connsiteY31" fmla="*/ 745483 h 748582"/>
                <a:gd name="connsiteX32" fmla="*/ 380497 w 785809"/>
                <a:gd name="connsiteY32" fmla="*/ 745483 h 748582"/>
                <a:gd name="connsiteX33" fmla="*/ 370765 w 785809"/>
                <a:gd name="connsiteY33" fmla="*/ 747210 h 748582"/>
                <a:gd name="connsiteX34" fmla="*/ 363858 w 785809"/>
                <a:gd name="connsiteY34" fmla="*/ 747995 h 748582"/>
                <a:gd name="connsiteX35" fmla="*/ 356795 w 785809"/>
                <a:gd name="connsiteY35" fmla="*/ 744070 h 748582"/>
                <a:gd name="connsiteX36" fmla="*/ 362603 w 785809"/>
                <a:gd name="connsiteY36" fmla="*/ 739518 h 748582"/>
                <a:gd name="connsiteX37" fmla="*/ 374169 w 785809"/>
                <a:gd name="connsiteY37" fmla="*/ 736141 h 748582"/>
                <a:gd name="connsiteX38" fmla="*/ 421933 w 785809"/>
                <a:gd name="connsiteY38" fmla="*/ 734495 h 748582"/>
                <a:gd name="connsiteX39" fmla="*/ 423503 w 785809"/>
                <a:gd name="connsiteY39" fmla="*/ 737948 h 748582"/>
                <a:gd name="connsiteX40" fmla="*/ 413771 w 785809"/>
                <a:gd name="connsiteY40" fmla="*/ 743756 h 748582"/>
                <a:gd name="connsiteX41" fmla="*/ 399017 w 785809"/>
                <a:gd name="connsiteY41" fmla="*/ 744855 h 748582"/>
                <a:gd name="connsiteX42" fmla="*/ 394152 w 785809"/>
                <a:gd name="connsiteY42" fmla="*/ 742500 h 748582"/>
                <a:gd name="connsiteX43" fmla="*/ 396349 w 785809"/>
                <a:gd name="connsiteY43" fmla="*/ 737007 h 748582"/>
                <a:gd name="connsiteX44" fmla="*/ 421933 w 785809"/>
                <a:gd name="connsiteY44" fmla="*/ 734495 h 748582"/>
                <a:gd name="connsiteX45" fmla="*/ 438572 w 785809"/>
                <a:gd name="connsiteY45" fmla="*/ 730256 h 748582"/>
                <a:gd name="connsiteX46" fmla="*/ 451757 w 785809"/>
                <a:gd name="connsiteY46" fmla="*/ 732611 h 748582"/>
                <a:gd name="connsiteX47" fmla="*/ 455367 w 785809"/>
                <a:gd name="connsiteY47" fmla="*/ 735437 h 748582"/>
                <a:gd name="connsiteX48" fmla="*/ 452227 w 785809"/>
                <a:gd name="connsiteY48" fmla="*/ 737634 h 748582"/>
                <a:gd name="connsiteX49" fmla="*/ 431194 w 785809"/>
                <a:gd name="connsiteY49" fmla="*/ 742657 h 748582"/>
                <a:gd name="connsiteX50" fmla="*/ 427427 w 785809"/>
                <a:gd name="connsiteY50" fmla="*/ 739360 h 748582"/>
                <a:gd name="connsiteX51" fmla="*/ 438572 w 785809"/>
                <a:gd name="connsiteY51" fmla="*/ 730256 h 748582"/>
                <a:gd name="connsiteX52" fmla="*/ 474908 w 785809"/>
                <a:gd name="connsiteY52" fmla="*/ 726804 h 748582"/>
                <a:gd name="connsiteX53" fmla="*/ 490212 w 785809"/>
                <a:gd name="connsiteY53" fmla="*/ 729001 h 748582"/>
                <a:gd name="connsiteX54" fmla="*/ 462430 w 785809"/>
                <a:gd name="connsiteY54" fmla="*/ 736536 h 748582"/>
                <a:gd name="connsiteX55" fmla="*/ 461959 w 785809"/>
                <a:gd name="connsiteY55" fmla="*/ 732612 h 748582"/>
                <a:gd name="connsiteX56" fmla="*/ 474908 w 785809"/>
                <a:gd name="connsiteY56" fmla="*/ 726804 h 748582"/>
                <a:gd name="connsiteX57" fmla="*/ 514600 w 785809"/>
                <a:gd name="connsiteY57" fmla="*/ 720751 h 748582"/>
                <a:gd name="connsiteX58" fmla="*/ 520663 w 785809"/>
                <a:gd name="connsiteY58" fmla="*/ 722252 h 748582"/>
                <a:gd name="connsiteX59" fmla="*/ 495705 w 785809"/>
                <a:gd name="connsiteY59" fmla="*/ 729316 h 748582"/>
                <a:gd name="connsiteX60" fmla="*/ 514600 w 785809"/>
                <a:gd name="connsiteY60" fmla="*/ 720751 h 748582"/>
                <a:gd name="connsiteX61" fmla="*/ 195437 w 785809"/>
                <a:gd name="connsiteY61" fmla="*/ 715020 h 748582"/>
                <a:gd name="connsiteX62" fmla="*/ 200148 w 785809"/>
                <a:gd name="connsiteY62" fmla="*/ 715189 h 748582"/>
                <a:gd name="connsiteX63" fmla="*/ 202816 w 785809"/>
                <a:gd name="connsiteY63" fmla="*/ 716445 h 748582"/>
                <a:gd name="connsiteX64" fmla="*/ 212234 w 785809"/>
                <a:gd name="connsiteY64" fmla="*/ 720682 h 748582"/>
                <a:gd name="connsiteX65" fmla="*/ 213804 w 785809"/>
                <a:gd name="connsiteY65" fmla="*/ 737634 h 748582"/>
                <a:gd name="connsiteX66" fmla="*/ 203445 w 785809"/>
                <a:gd name="connsiteY66" fmla="*/ 744070 h 748582"/>
                <a:gd name="connsiteX67" fmla="*/ 183981 w 785809"/>
                <a:gd name="connsiteY67" fmla="*/ 722723 h 748582"/>
                <a:gd name="connsiteX68" fmla="*/ 195437 w 785809"/>
                <a:gd name="connsiteY68" fmla="*/ 715020 h 748582"/>
                <a:gd name="connsiteX69" fmla="*/ 165997 w 785809"/>
                <a:gd name="connsiteY69" fmla="*/ 713462 h 748582"/>
                <a:gd name="connsiteX70" fmla="*/ 170169 w 785809"/>
                <a:gd name="connsiteY70" fmla="*/ 714247 h 748582"/>
                <a:gd name="connsiteX71" fmla="*/ 180529 w 785809"/>
                <a:gd name="connsiteY71" fmla="*/ 726176 h 748582"/>
                <a:gd name="connsiteX72" fmla="*/ 181000 w 785809"/>
                <a:gd name="connsiteY72" fmla="*/ 731199 h 748582"/>
                <a:gd name="connsiteX73" fmla="*/ 172524 w 785809"/>
                <a:gd name="connsiteY73" fmla="*/ 742029 h 748582"/>
                <a:gd name="connsiteX74" fmla="*/ 155885 w 785809"/>
                <a:gd name="connsiteY74" fmla="*/ 731827 h 748582"/>
                <a:gd name="connsiteX75" fmla="*/ 156042 w 785809"/>
                <a:gd name="connsiteY75" fmla="*/ 719113 h 748582"/>
                <a:gd name="connsiteX76" fmla="*/ 165997 w 785809"/>
                <a:gd name="connsiteY76" fmla="*/ 713462 h 748582"/>
                <a:gd name="connsiteX77" fmla="*/ 231141 w 785809"/>
                <a:gd name="connsiteY77" fmla="*/ 713305 h 748582"/>
                <a:gd name="connsiteX78" fmla="*/ 242686 w 785809"/>
                <a:gd name="connsiteY78" fmla="*/ 724606 h 748582"/>
                <a:gd name="connsiteX79" fmla="*/ 244256 w 785809"/>
                <a:gd name="connsiteY79" fmla="*/ 734652 h 748582"/>
                <a:gd name="connsiteX80" fmla="*/ 237035 w 785809"/>
                <a:gd name="connsiteY80" fmla="*/ 741715 h 748582"/>
                <a:gd name="connsiteX81" fmla="*/ 217415 w 785809"/>
                <a:gd name="connsiteY81" fmla="*/ 731198 h 748582"/>
                <a:gd name="connsiteX82" fmla="*/ 224007 w 785809"/>
                <a:gd name="connsiteY82" fmla="*/ 715345 h 748582"/>
                <a:gd name="connsiteX83" fmla="*/ 231141 w 785809"/>
                <a:gd name="connsiteY83" fmla="*/ 713305 h 748582"/>
                <a:gd name="connsiteX84" fmla="*/ 261678 w 785809"/>
                <a:gd name="connsiteY84" fmla="*/ 712206 h 748582"/>
                <a:gd name="connsiteX85" fmla="*/ 269840 w 785809"/>
                <a:gd name="connsiteY85" fmla="*/ 719270 h 748582"/>
                <a:gd name="connsiteX86" fmla="*/ 271409 w 785809"/>
                <a:gd name="connsiteY86" fmla="*/ 730571 h 748582"/>
                <a:gd name="connsiteX87" fmla="*/ 262933 w 785809"/>
                <a:gd name="connsiteY87" fmla="*/ 741558 h 748582"/>
                <a:gd name="connsiteX88" fmla="*/ 251318 w 785809"/>
                <a:gd name="connsiteY88" fmla="*/ 735594 h 748582"/>
                <a:gd name="connsiteX89" fmla="*/ 245196 w 785809"/>
                <a:gd name="connsiteY89" fmla="*/ 722566 h 748582"/>
                <a:gd name="connsiteX90" fmla="*/ 250376 w 785809"/>
                <a:gd name="connsiteY90" fmla="*/ 714247 h 748582"/>
                <a:gd name="connsiteX91" fmla="*/ 261678 w 785809"/>
                <a:gd name="connsiteY91" fmla="*/ 712206 h 748582"/>
                <a:gd name="connsiteX92" fmla="*/ 107541 w 785809"/>
                <a:gd name="connsiteY92" fmla="*/ 711421 h 748582"/>
                <a:gd name="connsiteX93" fmla="*/ 122924 w 785809"/>
                <a:gd name="connsiteY93" fmla="*/ 727903 h 748582"/>
                <a:gd name="connsiteX94" fmla="*/ 116488 w 785809"/>
                <a:gd name="connsiteY94" fmla="*/ 735280 h 748582"/>
                <a:gd name="connsiteX95" fmla="*/ 96554 w 785809"/>
                <a:gd name="connsiteY95" fmla="*/ 720054 h 748582"/>
                <a:gd name="connsiteX96" fmla="*/ 107541 w 785809"/>
                <a:gd name="connsiteY96" fmla="*/ 711421 h 748582"/>
                <a:gd name="connsiteX97" fmla="*/ 290243 w 785809"/>
                <a:gd name="connsiteY97" fmla="*/ 710794 h 748582"/>
                <a:gd name="connsiteX98" fmla="*/ 302173 w 785809"/>
                <a:gd name="connsiteY98" fmla="*/ 723822 h 748582"/>
                <a:gd name="connsiteX99" fmla="*/ 302487 w 785809"/>
                <a:gd name="connsiteY99" fmla="*/ 728374 h 748582"/>
                <a:gd name="connsiteX100" fmla="*/ 294168 w 785809"/>
                <a:gd name="connsiteY100" fmla="*/ 738577 h 748582"/>
                <a:gd name="connsiteX101" fmla="*/ 273606 w 785809"/>
                <a:gd name="connsiteY101" fmla="*/ 722880 h 748582"/>
                <a:gd name="connsiteX102" fmla="*/ 280042 w 785809"/>
                <a:gd name="connsiteY102" fmla="*/ 714090 h 748582"/>
                <a:gd name="connsiteX103" fmla="*/ 290243 w 785809"/>
                <a:gd name="connsiteY103" fmla="*/ 710794 h 748582"/>
                <a:gd name="connsiteX104" fmla="*/ 325187 w 785809"/>
                <a:gd name="connsiteY104" fmla="*/ 710789 h 748582"/>
                <a:gd name="connsiteX105" fmla="*/ 332780 w 785809"/>
                <a:gd name="connsiteY105" fmla="*/ 721781 h 748582"/>
                <a:gd name="connsiteX106" fmla="*/ 323677 w 785809"/>
                <a:gd name="connsiteY106" fmla="*/ 735594 h 748582"/>
                <a:gd name="connsiteX107" fmla="*/ 304213 w 785809"/>
                <a:gd name="connsiteY107" fmla="*/ 718328 h 748582"/>
                <a:gd name="connsiteX108" fmla="*/ 318026 w 785809"/>
                <a:gd name="connsiteY108" fmla="*/ 710951 h 748582"/>
                <a:gd name="connsiteX109" fmla="*/ 325187 w 785809"/>
                <a:gd name="connsiteY109" fmla="*/ 710789 h 748582"/>
                <a:gd name="connsiteX110" fmla="*/ 136579 w 785809"/>
                <a:gd name="connsiteY110" fmla="*/ 710166 h 748582"/>
                <a:gd name="connsiteX111" fmla="*/ 141288 w 785809"/>
                <a:gd name="connsiteY111" fmla="*/ 714561 h 748582"/>
                <a:gd name="connsiteX112" fmla="*/ 151648 w 785809"/>
                <a:gd name="connsiteY112" fmla="*/ 733710 h 748582"/>
                <a:gd name="connsiteX113" fmla="*/ 147096 w 785809"/>
                <a:gd name="connsiteY113" fmla="*/ 739988 h 748582"/>
                <a:gd name="connsiteX114" fmla="*/ 127161 w 785809"/>
                <a:gd name="connsiteY114" fmla="*/ 717857 h 748582"/>
                <a:gd name="connsiteX115" fmla="*/ 131400 w 785809"/>
                <a:gd name="connsiteY115" fmla="*/ 715188 h 748582"/>
                <a:gd name="connsiteX116" fmla="*/ 135637 w 785809"/>
                <a:gd name="connsiteY116" fmla="*/ 711108 h 748582"/>
                <a:gd name="connsiteX117" fmla="*/ 136579 w 785809"/>
                <a:gd name="connsiteY117" fmla="*/ 710166 h 748582"/>
                <a:gd name="connsiteX118" fmla="*/ 76130 w 785809"/>
                <a:gd name="connsiteY118" fmla="*/ 709401 h 748582"/>
                <a:gd name="connsiteX119" fmla="*/ 83212 w 785809"/>
                <a:gd name="connsiteY119" fmla="*/ 710480 h 748582"/>
                <a:gd name="connsiteX120" fmla="*/ 92944 w 785809"/>
                <a:gd name="connsiteY120" fmla="*/ 722566 h 748582"/>
                <a:gd name="connsiteX121" fmla="*/ 100478 w 785809"/>
                <a:gd name="connsiteY121" fmla="*/ 737007 h 748582"/>
                <a:gd name="connsiteX122" fmla="*/ 67359 w 785809"/>
                <a:gd name="connsiteY122" fmla="*/ 722723 h 748582"/>
                <a:gd name="connsiteX123" fmla="*/ 63279 w 785809"/>
                <a:gd name="connsiteY123" fmla="*/ 715659 h 748582"/>
                <a:gd name="connsiteX124" fmla="*/ 69400 w 785809"/>
                <a:gd name="connsiteY124" fmla="*/ 711265 h 748582"/>
                <a:gd name="connsiteX125" fmla="*/ 76130 w 785809"/>
                <a:gd name="connsiteY125" fmla="*/ 709401 h 748582"/>
                <a:gd name="connsiteX126" fmla="*/ 388254 w 785809"/>
                <a:gd name="connsiteY126" fmla="*/ 707026 h 748582"/>
                <a:gd name="connsiteX127" fmla="*/ 394309 w 785809"/>
                <a:gd name="connsiteY127" fmla="*/ 708282 h 748582"/>
                <a:gd name="connsiteX128" fmla="*/ 404669 w 785809"/>
                <a:gd name="connsiteY128" fmla="*/ 728844 h 748582"/>
                <a:gd name="connsiteX129" fmla="*/ 402628 w 785809"/>
                <a:gd name="connsiteY129" fmla="*/ 730571 h 748582"/>
                <a:gd name="connsiteX130" fmla="*/ 386619 w 785809"/>
                <a:gd name="connsiteY130" fmla="*/ 733868 h 748582"/>
                <a:gd name="connsiteX131" fmla="*/ 369980 w 785809"/>
                <a:gd name="connsiteY131" fmla="*/ 713619 h 748582"/>
                <a:gd name="connsiteX132" fmla="*/ 371236 w 785809"/>
                <a:gd name="connsiteY132" fmla="*/ 711265 h 748582"/>
                <a:gd name="connsiteX133" fmla="*/ 388254 w 785809"/>
                <a:gd name="connsiteY133" fmla="*/ 707026 h 748582"/>
                <a:gd name="connsiteX134" fmla="*/ 348613 w 785809"/>
                <a:gd name="connsiteY134" fmla="*/ 705164 h 748582"/>
                <a:gd name="connsiteX135" fmla="*/ 354831 w 785809"/>
                <a:gd name="connsiteY135" fmla="*/ 706100 h 748582"/>
                <a:gd name="connsiteX136" fmla="*/ 366685 w 785809"/>
                <a:gd name="connsiteY136" fmla="*/ 719741 h 748582"/>
                <a:gd name="connsiteX137" fmla="*/ 368254 w 785809"/>
                <a:gd name="connsiteY137" fmla="*/ 726804 h 748582"/>
                <a:gd name="connsiteX138" fmla="*/ 362290 w 785809"/>
                <a:gd name="connsiteY138" fmla="*/ 735280 h 748582"/>
                <a:gd name="connsiteX139" fmla="*/ 352872 w 785809"/>
                <a:gd name="connsiteY139" fmla="*/ 735280 h 748582"/>
                <a:gd name="connsiteX140" fmla="*/ 336077 w 785809"/>
                <a:gd name="connsiteY140" fmla="*/ 720212 h 748582"/>
                <a:gd name="connsiteX141" fmla="*/ 340472 w 785809"/>
                <a:gd name="connsiteY141" fmla="*/ 711736 h 748582"/>
                <a:gd name="connsiteX142" fmla="*/ 344847 w 785809"/>
                <a:gd name="connsiteY142" fmla="*/ 708851 h 748582"/>
                <a:gd name="connsiteX143" fmla="*/ 348477 w 785809"/>
                <a:gd name="connsiteY143" fmla="*/ 705143 h 748582"/>
                <a:gd name="connsiteX144" fmla="*/ 348634 w 785809"/>
                <a:gd name="connsiteY144" fmla="*/ 705143 h 748582"/>
                <a:gd name="connsiteX145" fmla="*/ 348613 w 785809"/>
                <a:gd name="connsiteY145" fmla="*/ 705164 h 748582"/>
                <a:gd name="connsiteX146" fmla="*/ 45628 w 785809"/>
                <a:gd name="connsiteY146" fmla="*/ 702803 h 748582"/>
                <a:gd name="connsiteX147" fmla="*/ 47269 w 785809"/>
                <a:gd name="connsiteY147" fmla="*/ 702946 h 748582"/>
                <a:gd name="connsiteX148" fmla="*/ 58100 w 785809"/>
                <a:gd name="connsiteY148" fmla="*/ 713305 h 748582"/>
                <a:gd name="connsiteX149" fmla="*/ 49467 w 785809"/>
                <a:gd name="connsiteY149" fmla="*/ 721468 h 748582"/>
                <a:gd name="connsiteX150" fmla="*/ 36281 w 785809"/>
                <a:gd name="connsiteY150" fmla="*/ 716601 h 748582"/>
                <a:gd name="connsiteX151" fmla="*/ 33142 w 785809"/>
                <a:gd name="connsiteY151" fmla="*/ 711265 h 748582"/>
                <a:gd name="connsiteX152" fmla="*/ 37694 w 785809"/>
                <a:gd name="connsiteY152" fmla="*/ 707654 h 748582"/>
                <a:gd name="connsiteX153" fmla="*/ 41147 w 785809"/>
                <a:gd name="connsiteY153" fmla="*/ 706555 h 748582"/>
                <a:gd name="connsiteX154" fmla="*/ 45628 w 785809"/>
                <a:gd name="connsiteY154" fmla="*/ 702803 h 748582"/>
                <a:gd name="connsiteX155" fmla="*/ 419893 w 785809"/>
                <a:gd name="connsiteY155" fmla="*/ 702318 h 748582"/>
                <a:gd name="connsiteX156" fmla="*/ 431352 w 785809"/>
                <a:gd name="connsiteY156" fmla="*/ 705928 h 748582"/>
                <a:gd name="connsiteX157" fmla="*/ 435903 w 785809"/>
                <a:gd name="connsiteY157" fmla="*/ 714875 h 748582"/>
                <a:gd name="connsiteX158" fmla="*/ 437630 w 785809"/>
                <a:gd name="connsiteY158" fmla="*/ 718642 h 748582"/>
                <a:gd name="connsiteX159" fmla="*/ 434177 w 785809"/>
                <a:gd name="connsiteY159" fmla="*/ 727432 h 748582"/>
                <a:gd name="connsiteX160" fmla="*/ 422091 w 785809"/>
                <a:gd name="connsiteY160" fmla="*/ 729787 h 748582"/>
                <a:gd name="connsiteX161" fmla="*/ 405767 w 785809"/>
                <a:gd name="connsiteY161" fmla="*/ 710794 h 748582"/>
                <a:gd name="connsiteX162" fmla="*/ 419893 w 785809"/>
                <a:gd name="connsiteY162" fmla="*/ 702318 h 748582"/>
                <a:gd name="connsiteX163" fmla="*/ 459761 w 785809"/>
                <a:gd name="connsiteY163" fmla="*/ 700592 h 748582"/>
                <a:gd name="connsiteX164" fmla="*/ 470278 w 785809"/>
                <a:gd name="connsiteY164" fmla="*/ 715189 h 748582"/>
                <a:gd name="connsiteX165" fmla="*/ 467295 w 785809"/>
                <a:gd name="connsiteY165" fmla="*/ 725078 h 748582"/>
                <a:gd name="connsiteX166" fmla="*/ 447675 w 785809"/>
                <a:gd name="connsiteY166" fmla="*/ 727275 h 748582"/>
                <a:gd name="connsiteX167" fmla="*/ 441240 w 785809"/>
                <a:gd name="connsiteY167" fmla="*/ 708911 h 748582"/>
                <a:gd name="connsiteX168" fmla="*/ 459761 w 785809"/>
                <a:gd name="connsiteY168" fmla="*/ 700592 h 748582"/>
                <a:gd name="connsiteX169" fmla="*/ 500415 w 785809"/>
                <a:gd name="connsiteY169" fmla="*/ 697766 h 748582"/>
                <a:gd name="connsiteX170" fmla="*/ 502455 w 785809"/>
                <a:gd name="connsiteY170" fmla="*/ 700434 h 748582"/>
                <a:gd name="connsiteX171" fmla="*/ 487544 w 785809"/>
                <a:gd name="connsiteY171" fmla="*/ 722410 h 748582"/>
                <a:gd name="connsiteX172" fmla="*/ 473103 w 785809"/>
                <a:gd name="connsiteY172" fmla="*/ 707184 h 748582"/>
                <a:gd name="connsiteX173" fmla="*/ 475300 w 785809"/>
                <a:gd name="connsiteY173" fmla="*/ 702004 h 748582"/>
                <a:gd name="connsiteX174" fmla="*/ 500415 w 785809"/>
                <a:gd name="connsiteY174" fmla="*/ 697766 h 748582"/>
                <a:gd name="connsiteX175" fmla="*/ 9911 w 785809"/>
                <a:gd name="connsiteY175" fmla="*/ 696353 h 748582"/>
                <a:gd name="connsiteX176" fmla="*/ 24509 w 785809"/>
                <a:gd name="connsiteY176" fmla="*/ 707341 h 748582"/>
                <a:gd name="connsiteX177" fmla="*/ 28590 w 785809"/>
                <a:gd name="connsiteY177" fmla="*/ 710951 h 748582"/>
                <a:gd name="connsiteX178" fmla="*/ 22783 w 785809"/>
                <a:gd name="connsiteY178" fmla="*/ 715032 h 748582"/>
                <a:gd name="connsiteX179" fmla="*/ 9911 w 785809"/>
                <a:gd name="connsiteY179" fmla="*/ 696353 h 748582"/>
                <a:gd name="connsiteX180" fmla="*/ 522702 w 785809"/>
                <a:gd name="connsiteY180" fmla="*/ 689133 h 748582"/>
                <a:gd name="connsiteX181" fmla="*/ 538399 w 785809"/>
                <a:gd name="connsiteY181" fmla="*/ 704672 h 748582"/>
                <a:gd name="connsiteX182" fmla="*/ 525371 w 785809"/>
                <a:gd name="connsiteY182" fmla="*/ 717386 h 748582"/>
                <a:gd name="connsiteX183" fmla="*/ 507948 w 785809"/>
                <a:gd name="connsiteY183" fmla="*/ 701690 h 748582"/>
                <a:gd name="connsiteX184" fmla="*/ 522702 w 785809"/>
                <a:gd name="connsiteY184" fmla="*/ 689133 h 748582"/>
                <a:gd name="connsiteX185" fmla="*/ 561806 w 785809"/>
                <a:gd name="connsiteY185" fmla="*/ 685327 h 748582"/>
                <a:gd name="connsiteX186" fmla="*/ 569163 w 785809"/>
                <a:gd name="connsiteY186" fmla="*/ 687720 h 748582"/>
                <a:gd name="connsiteX187" fmla="*/ 572616 w 785809"/>
                <a:gd name="connsiteY187" fmla="*/ 699022 h 748582"/>
                <a:gd name="connsiteX188" fmla="*/ 559589 w 785809"/>
                <a:gd name="connsiteY188" fmla="*/ 710480 h 748582"/>
                <a:gd name="connsiteX189" fmla="*/ 547031 w 785809"/>
                <a:gd name="connsiteY189" fmla="*/ 710480 h 748582"/>
                <a:gd name="connsiteX190" fmla="*/ 542323 w 785809"/>
                <a:gd name="connsiteY190" fmla="*/ 696981 h 748582"/>
                <a:gd name="connsiteX191" fmla="*/ 554095 w 785809"/>
                <a:gd name="connsiteY191" fmla="*/ 685523 h 748582"/>
                <a:gd name="connsiteX192" fmla="*/ 561806 w 785809"/>
                <a:gd name="connsiteY192" fmla="*/ 685327 h 748582"/>
                <a:gd name="connsiteX193" fmla="*/ 115389 w 785809"/>
                <a:gd name="connsiteY193" fmla="*/ 684581 h 748582"/>
                <a:gd name="connsiteX194" fmla="*/ 124023 w 785809"/>
                <a:gd name="connsiteY194" fmla="*/ 684895 h 748582"/>
                <a:gd name="connsiteX195" fmla="*/ 132185 w 785809"/>
                <a:gd name="connsiteY195" fmla="*/ 695882 h 748582"/>
                <a:gd name="connsiteX196" fmla="*/ 136579 w 785809"/>
                <a:gd name="connsiteY196" fmla="*/ 710009 h 748582"/>
                <a:gd name="connsiteX197" fmla="*/ 135638 w 785809"/>
                <a:gd name="connsiteY197" fmla="*/ 710951 h 748582"/>
                <a:gd name="connsiteX198" fmla="*/ 123395 w 785809"/>
                <a:gd name="connsiteY198" fmla="*/ 710794 h 748582"/>
                <a:gd name="connsiteX199" fmla="*/ 110053 w 785809"/>
                <a:gd name="connsiteY199" fmla="*/ 687720 h 748582"/>
                <a:gd name="connsiteX200" fmla="*/ 115389 w 785809"/>
                <a:gd name="connsiteY200" fmla="*/ 684581 h 748582"/>
                <a:gd name="connsiteX201" fmla="*/ 23253 w 785809"/>
                <a:gd name="connsiteY201" fmla="*/ 684464 h 748582"/>
                <a:gd name="connsiteX202" fmla="*/ 29846 w 785809"/>
                <a:gd name="connsiteY202" fmla="*/ 687250 h 748582"/>
                <a:gd name="connsiteX203" fmla="*/ 38793 w 785809"/>
                <a:gd name="connsiteY203" fmla="*/ 689290 h 748582"/>
                <a:gd name="connsiteX204" fmla="*/ 44914 w 785809"/>
                <a:gd name="connsiteY204" fmla="*/ 695883 h 748582"/>
                <a:gd name="connsiteX205" fmla="*/ 37851 w 785809"/>
                <a:gd name="connsiteY205" fmla="*/ 703417 h 748582"/>
                <a:gd name="connsiteX206" fmla="*/ 13836 w 785809"/>
                <a:gd name="connsiteY206" fmla="*/ 693685 h 748582"/>
                <a:gd name="connsiteX207" fmla="*/ 16190 w 785809"/>
                <a:gd name="connsiteY207" fmla="*/ 686151 h 748582"/>
                <a:gd name="connsiteX208" fmla="*/ 23253 w 785809"/>
                <a:gd name="connsiteY208" fmla="*/ 684464 h 748582"/>
                <a:gd name="connsiteX209" fmla="*/ 93258 w 785809"/>
                <a:gd name="connsiteY209" fmla="*/ 684110 h 748582"/>
                <a:gd name="connsiteX210" fmla="*/ 102519 w 785809"/>
                <a:gd name="connsiteY210" fmla="*/ 686151 h 748582"/>
                <a:gd name="connsiteX211" fmla="*/ 103932 w 785809"/>
                <a:gd name="connsiteY211" fmla="*/ 686465 h 748582"/>
                <a:gd name="connsiteX212" fmla="*/ 106129 w 785809"/>
                <a:gd name="connsiteY212" fmla="*/ 704515 h 748582"/>
                <a:gd name="connsiteX213" fmla="*/ 96240 w 785809"/>
                <a:gd name="connsiteY213" fmla="*/ 709538 h 748582"/>
                <a:gd name="connsiteX214" fmla="*/ 76620 w 785809"/>
                <a:gd name="connsiteY214" fmla="*/ 692429 h 748582"/>
                <a:gd name="connsiteX215" fmla="*/ 79917 w 785809"/>
                <a:gd name="connsiteY215" fmla="*/ 686936 h 748582"/>
                <a:gd name="connsiteX216" fmla="*/ 93258 w 785809"/>
                <a:gd name="connsiteY216" fmla="*/ 684110 h 748582"/>
                <a:gd name="connsiteX217" fmla="*/ 177289 w 785809"/>
                <a:gd name="connsiteY217" fmla="*/ 682985 h 748582"/>
                <a:gd name="connsiteX218" fmla="*/ 193556 w 785809"/>
                <a:gd name="connsiteY218" fmla="*/ 696824 h 748582"/>
                <a:gd name="connsiteX219" fmla="*/ 173465 w 785809"/>
                <a:gd name="connsiteY219" fmla="*/ 711893 h 748582"/>
                <a:gd name="connsiteX220" fmla="*/ 170326 w 785809"/>
                <a:gd name="connsiteY220" fmla="*/ 708126 h 748582"/>
                <a:gd name="connsiteX221" fmla="*/ 167344 w 785809"/>
                <a:gd name="connsiteY221" fmla="*/ 690389 h 748582"/>
                <a:gd name="connsiteX222" fmla="*/ 170012 w 785809"/>
                <a:gd name="connsiteY222" fmla="*/ 684268 h 748582"/>
                <a:gd name="connsiteX223" fmla="*/ 177289 w 785809"/>
                <a:gd name="connsiteY223" fmla="*/ 682985 h 748582"/>
                <a:gd name="connsiteX224" fmla="*/ 151880 w 785809"/>
                <a:gd name="connsiteY224" fmla="*/ 682271 h 748582"/>
                <a:gd name="connsiteX225" fmla="*/ 156199 w 785809"/>
                <a:gd name="connsiteY225" fmla="*/ 684110 h 748582"/>
                <a:gd name="connsiteX226" fmla="*/ 164990 w 785809"/>
                <a:gd name="connsiteY226" fmla="*/ 707027 h 748582"/>
                <a:gd name="connsiteX227" fmla="*/ 157769 w 785809"/>
                <a:gd name="connsiteY227" fmla="*/ 713462 h 748582"/>
                <a:gd name="connsiteX228" fmla="*/ 138463 w 785809"/>
                <a:gd name="connsiteY228" fmla="*/ 693999 h 748582"/>
                <a:gd name="connsiteX229" fmla="*/ 142544 w 785809"/>
                <a:gd name="connsiteY229" fmla="*/ 685052 h 748582"/>
                <a:gd name="connsiteX230" fmla="*/ 151880 w 785809"/>
                <a:gd name="connsiteY230" fmla="*/ 682271 h 748582"/>
                <a:gd name="connsiteX231" fmla="*/ 212392 w 785809"/>
                <a:gd name="connsiteY231" fmla="*/ 680343 h 748582"/>
                <a:gd name="connsiteX232" fmla="*/ 228245 w 785809"/>
                <a:gd name="connsiteY232" fmla="*/ 703260 h 748582"/>
                <a:gd name="connsiteX233" fmla="*/ 216003 w 785809"/>
                <a:gd name="connsiteY233" fmla="*/ 713620 h 748582"/>
                <a:gd name="connsiteX234" fmla="*/ 196539 w 785809"/>
                <a:gd name="connsiteY234" fmla="*/ 697766 h 748582"/>
                <a:gd name="connsiteX235" fmla="*/ 212392 w 785809"/>
                <a:gd name="connsiteY235" fmla="*/ 680343 h 748582"/>
                <a:gd name="connsiteX236" fmla="*/ 238813 w 785809"/>
                <a:gd name="connsiteY236" fmla="*/ 678097 h 748582"/>
                <a:gd name="connsiteX237" fmla="*/ 254771 w 785809"/>
                <a:gd name="connsiteY237" fmla="*/ 689133 h 748582"/>
                <a:gd name="connsiteX238" fmla="*/ 259167 w 785809"/>
                <a:gd name="connsiteY238" fmla="*/ 703574 h 748582"/>
                <a:gd name="connsiteX239" fmla="*/ 255556 w 785809"/>
                <a:gd name="connsiteY239" fmla="*/ 709381 h 748582"/>
                <a:gd name="connsiteX240" fmla="*/ 244883 w 785809"/>
                <a:gd name="connsiteY240" fmla="*/ 710951 h 748582"/>
                <a:gd name="connsiteX241" fmla="*/ 238604 w 785809"/>
                <a:gd name="connsiteY241" fmla="*/ 709381 h 748582"/>
                <a:gd name="connsiteX242" fmla="*/ 229814 w 785809"/>
                <a:gd name="connsiteY242" fmla="*/ 682227 h 748582"/>
                <a:gd name="connsiteX243" fmla="*/ 233268 w 785809"/>
                <a:gd name="connsiteY243" fmla="*/ 678774 h 748582"/>
                <a:gd name="connsiteX244" fmla="*/ 238813 w 785809"/>
                <a:gd name="connsiteY244" fmla="*/ 678097 h 748582"/>
                <a:gd name="connsiteX245" fmla="*/ 278629 w 785809"/>
                <a:gd name="connsiteY245" fmla="*/ 677832 h 748582"/>
                <a:gd name="connsiteX246" fmla="*/ 283338 w 785809"/>
                <a:gd name="connsiteY246" fmla="*/ 681599 h 748582"/>
                <a:gd name="connsiteX247" fmla="*/ 287418 w 785809"/>
                <a:gd name="connsiteY247" fmla="*/ 702161 h 748582"/>
                <a:gd name="connsiteX248" fmla="*/ 283338 w 785809"/>
                <a:gd name="connsiteY248" fmla="*/ 708597 h 748582"/>
                <a:gd name="connsiteX249" fmla="*/ 268741 w 785809"/>
                <a:gd name="connsiteY249" fmla="*/ 707969 h 748582"/>
                <a:gd name="connsiteX250" fmla="*/ 259323 w 785809"/>
                <a:gd name="connsiteY250" fmla="*/ 684111 h 748582"/>
                <a:gd name="connsiteX251" fmla="*/ 260422 w 785809"/>
                <a:gd name="connsiteY251" fmla="*/ 681913 h 748582"/>
                <a:gd name="connsiteX252" fmla="*/ 278629 w 785809"/>
                <a:gd name="connsiteY252" fmla="*/ 677832 h 748582"/>
                <a:gd name="connsiteX253" fmla="*/ 604323 w 785809"/>
                <a:gd name="connsiteY253" fmla="*/ 677518 h 748582"/>
                <a:gd name="connsiteX254" fmla="*/ 609503 w 785809"/>
                <a:gd name="connsiteY254" fmla="*/ 682698 h 748582"/>
                <a:gd name="connsiteX255" fmla="*/ 606206 w 785809"/>
                <a:gd name="connsiteY255" fmla="*/ 690389 h 748582"/>
                <a:gd name="connsiteX256" fmla="*/ 584545 w 785809"/>
                <a:gd name="connsiteY256" fmla="*/ 698551 h 748582"/>
                <a:gd name="connsiteX257" fmla="*/ 577639 w 785809"/>
                <a:gd name="connsiteY257" fmla="*/ 696510 h 748582"/>
                <a:gd name="connsiteX258" fmla="*/ 575128 w 785809"/>
                <a:gd name="connsiteY258" fmla="*/ 685523 h 748582"/>
                <a:gd name="connsiteX259" fmla="*/ 576383 w 785809"/>
                <a:gd name="connsiteY259" fmla="*/ 684895 h 748582"/>
                <a:gd name="connsiteX260" fmla="*/ 604323 w 785809"/>
                <a:gd name="connsiteY260" fmla="*/ 677518 h 748582"/>
                <a:gd name="connsiteX261" fmla="*/ 336548 w 785809"/>
                <a:gd name="connsiteY261" fmla="*/ 675321 h 748582"/>
                <a:gd name="connsiteX262" fmla="*/ 349576 w 785809"/>
                <a:gd name="connsiteY262" fmla="*/ 702319 h 748582"/>
                <a:gd name="connsiteX263" fmla="*/ 348634 w 785809"/>
                <a:gd name="connsiteY263" fmla="*/ 705144 h 748582"/>
                <a:gd name="connsiteX264" fmla="*/ 348634 w 785809"/>
                <a:gd name="connsiteY264" fmla="*/ 704987 h 748582"/>
                <a:gd name="connsiteX265" fmla="*/ 339373 w 785809"/>
                <a:gd name="connsiteY265" fmla="*/ 707184 h 748582"/>
                <a:gd name="connsiteX266" fmla="*/ 317869 w 785809"/>
                <a:gd name="connsiteY266" fmla="*/ 693372 h 748582"/>
                <a:gd name="connsiteX267" fmla="*/ 316613 w 785809"/>
                <a:gd name="connsiteY267" fmla="*/ 682070 h 748582"/>
                <a:gd name="connsiteX268" fmla="*/ 326345 w 785809"/>
                <a:gd name="connsiteY268" fmla="*/ 677989 h 748582"/>
                <a:gd name="connsiteX269" fmla="*/ 336548 w 785809"/>
                <a:gd name="connsiteY269" fmla="*/ 675321 h 748582"/>
                <a:gd name="connsiteX270" fmla="*/ 297778 w 785809"/>
                <a:gd name="connsiteY270" fmla="*/ 674379 h 748582"/>
                <a:gd name="connsiteX271" fmla="*/ 300761 w 785809"/>
                <a:gd name="connsiteY271" fmla="*/ 675478 h 748582"/>
                <a:gd name="connsiteX272" fmla="*/ 312847 w 785809"/>
                <a:gd name="connsiteY272" fmla="*/ 698394 h 748582"/>
                <a:gd name="connsiteX273" fmla="*/ 302173 w 785809"/>
                <a:gd name="connsiteY273" fmla="*/ 708440 h 748582"/>
                <a:gd name="connsiteX274" fmla="*/ 291657 w 785809"/>
                <a:gd name="connsiteY274" fmla="*/ 700121 h 748582"/>
                <a:gd name="connsiteX275" fmla="*/ 288517 w 785809"/>
                <a:gd name="connsiteY275" fmla="*/ 691331 h 748582"/>
                <a:gd name="connsiteX276" fmla="*/ 297778 w 785809"/>
                <a:gd name="connsiteY276" fmla="*/ 674379 h 748582"/>
                <a:gd name="connsiteX277" fmla="*/ 11952 w 785809"/>
                <a:gd name="connsiteY277" fmla="*/ 671867 h 748582"/>
                <a:gd name="connsiteX278" fmla="*/ 17759 w 785809"/>
                <a:gd name="connsiteY278" fmla="*/ 673751 h 748582"/>
                <a:gd name="connsiteX279" fmla="*/ 20585 w 785809"/>
                <a:gd name="connsiteY279" fmla="*/ 677675 h 748582"/>
                <a:gd name="connsiteX280" fmla="*/ 17288 w 785809"/>
                <a:gd name="connsiteY280" fmla="*/ 680343 h 748582"/>
                <a:gd name="connsiteX281" fmla="*/ 10225 w 785809"/>
                <a:gd name="connsiteY281" fmla="*/ 683953 h 748582"/>
                <a:gd name="connsiteX282" fmla="*/ 651 w 785809"/>
                <a:gd name="connsiteY282" fmla="*/ 681599 h 748582"/>
                <a:gd name="connsiteX283" fmla="*/ 5987 w 785809"/>
                <a:gd name="connsiteY283" fmla="*/ 673280 h 748582"/>
                <a:gd name="connsiteX284" fmla="*/ 11952 w 785809"/>
                <a:gd name="connsiteY284" fmla="*/ 671867 h 748582"/>
                <a:gd name="connsiteX285" fmla="*/ 370569 w 785809"/>
                <a:gd name="connsiteY285" fmla="*/ 669454 h 748582"/>
                <a:gd name="connsiteX286" fmla="*/ 378142 w 785809"/>
                <a:gd name="connsiteY286" fmla="*/ 672338 h 748582"/>
                <a:gd name="connsiteX287" fmla="*/ 380811 w 785809"/>
                <a:gd name="connsiteY287" fmla="*/ 682698 h 748582"/>
                <a:gd name="connsiteX288" fmla="*/ 382694 w 785809"/>
                <a:gd name="connsiteY288" fmla="*/ 697452 h 748582"/>
                <a:gd name="connsiteX289" fmla="*/ 378770 w 785809"/>
                <a:gd name="connsiteY289" fmla="*/ 705143 h 748582"/>
                <a:gd name="connsiteX290" fmla="*/ 357266 w 785809"/>
                <a:gd name="connsiteY290" fmla="*/ 697609 h 748582"/>
                <a:gd name="connsiteX291" fmla="*/ 352871 w 785809"/>
                <a:gd name="connsiteY291" fmla="*/ 687720 h 748582"/>
                <a:gd name="connsiteX292" fmla="*/ 358680 w 785809"/>
                <a:gd name="connsiteY292" fmla="*/ 674850 h 748582"/>
                <a:gd name="connsiteX293" fmla="*/ 363231 w 785809"/>
                <a:gd name="connsiteY293" fmla="*/ 672809 h 748582"/>
                <a:gd name="connsiteX294" fmla="*/ 370569 w 785809"/>
                <a:gd name="connsiteY294" fmla="*/ 669454 h 748582"/>
                <a:gd name="connsiteX295" fmla="*/ 629750 w 785809"/>
                <a:gd name="connsiteY295" fmla="*/ 668414 h 748582"/>
                <a:gd name="connsiteX296" fmla="*/ 636814 w 785809"/>
                <a:gd name="connsiteY296" fmla="*/ 670769 h 748582"/>
                <a:gd name="connsiteX297" fmla="*/ 633517 w 785809"/>
                <a:gd name="connsiteY297" fmla="*/ 676419 h 748582"/>
                <a:gd name="connsiteX298" fmla="*/ 619862 w 785809"/>
                <a:gd name="connsiteY298" fmla="*/ 684111 h 748582"/>
                <a:gd name="connsiteX299" fmla="*/ 612798 w 785809"/>
                <a:gd name="connsiteY299" fmla="*/ 680501 h 748582"/>
                <a:gd name="connsiteX300" fmla="*/ 617036 w 785809"/>
                <a:gd name="connsiteY300" fmla="*/ 673123 h 748582"/>
                <a:gd name="connsiteX301" fmla="*/ 629750 w 785809"/>
                <a:gd name="connsiteY301" fmla="*/ 668414 h 748582"/>
                <a:gd name="connsiteX302" fmla="*/ 406760 w 785809"/>
                <a:gd name="connsiteY302" fmla="*/ 667786 h 748582"/>
                <a:gd name="connsiteX303" fmla="*/ 412673 w 785809"/>
                <a:gd name="connsiteY303" fmla="*/ 669199 h 748582"/>
                <a:gd name="connsiteX304" fmla="*/ 414243 w 785809"/>
                <a:gd name="connsiteY304" fmla="*/ 672966 h 748582"/>
                <a:gd name="connsiteX305" fmla="*/ 419265 w 785809"/>
                <a:gd name="connsiteY305" fmla="*/ 694627 h 748582"/>
                <a:gd name="connsiteX306" fmla="*/ 417853 w 785809"/>
                <a:gd name="connsiteY306" fmla="*/ 698551 h 748582"/>
                <a:gd name="connsiteX307" fmla="*/ 399331 w 785809"/>
                <a:gd name="connsiteY307" fmla="*/ 703574 h 748582"/>
                <a:gd name="connsiteX308" fmla="*/ 388187 w 785809"/>
                <a:gd name="connsiteY308" fmla="*/ 694784 h 748582"/>
                <a:gd name="connsiteX309" fmla="*/ 387403 w 785809"/>
                <a:gd name="connsiteY309" fmla="*/ 684738 h 748582"/>
                <a:gd name="connsiteX310" fmla="*/ 390228 w 785809"/>
                <a:gd name="connsiteY310" fmla="*/ 672024 h 748582"/>
                <a:gd name="connsiteX311" fmla="*/ 406760 w 785809"/>
                <a:gd name="connsiteY311" fmla="*/ 667786 h 748582"/>
                <a:gd name="connsiteX312" fmla="*/ 50798 w 785809"/>
                <a:gd name="connsiteY312" fmla="*/ 666911 h 748582"/>
                <a:gd name="connsiteX313" fmla="*/ 57001 w 785809"/>
                <a:gd name="connsiteY313" fmla="*/ 675321 h 748582"/>
                <a:gd name="connsiteX314" fmla="*/ 67203 w 785809"/>
                <a:gd name="connsiteY314" fmla="*/ 685209 h 748582"/>
                <a:gd name="connsiteX315" fmla="*/ 73011 w 785809"/>
                <a:gd name="connsiteY315" fmla="*/ 692743 h 748582"/>
                <a:gd name="connsiteX316" fmla="*/ 73482 w 785809"/>
                <a:gd name="connsiteY316" fmla="*/ 699807 h 748582"/>
                <a:gd name="connsiteX317" fmla="*/ 68930 w 785809"/>
                <a:gd name="connsiteY317" fmla="*/ 707184 h 748582"/>
                <a:gd name="connsiteX318" fmla="*/ 48682 w 785809"/>
                <a:gd name="connsiteY318" fmla="*/ 691488 h 748582"/>
                <a:gd name="connsiteX319" fmla="*/ 54333 w 785809"/>
                <a:gd name="connsiteY319" fmla="*/ 684111 h 748582"/>
                <a:gd name="connsiteX320" fmla="*/ 39107 w 785809"/>
                <a:gd name="connsiteY320" fmla="*/ 683797 h 748582"/>
                <a:gd name="connsiteX321" fmla="*/ 29846 w 785809"/>
                <a:gd name="connsiteY321" fmla="*/ 683169 h 748582"/>
                <a:gd name="connsiteX322" fmla="*/ 25138 w 785809"/>
                <a:gd name="connsiteY322" fmla="*/ 675792 h 748582"/>
                <a:gd name="connsiteX323" fmla="*/ 31887 w 785809"/>
                <a:gd name="connsiteY323" fmla="*/ 669513 h 748582"/>
                <a:gd name="connsiteX324" fmla="*/ 46641 w 785809"/>
                <a:gd name="connsiteY324" fmla="*/ 667002 h 748582"/>
                <a:gd name="connsiteX325" fmla="*/ 50798 w 785809"/>
                <a:gd name="connsiteY325" fmla="*/ 666911 h 748582"/>
                <a:gd name="connsiteX326" fmla="*/ 650391 w 785809"/>
                <a:gd name="connsiteY326" fmla="*/ 664765 h 748582"/>
                <a:gd name="connsiteX327" fmla="*/ 658631 w 785809"/>
                <a:gd name="connsiteY327" fmla="*/ 665903 h 748582"/>
                <a:gd name="connsiteX328" fmla="*/ 644661 w 785809"/>
                <a:gd name="connsiteY328" fmla="*/ 672182 h 748582"/>
                <a:gd name="connsiteX329" fmla="*/ 641051 w 785809"/>
                <a:gd name="connsiteY329" fmla="*/ 670612 h 748582"/>
                <a:gd name="connsiteX330" fmla="*/ 642621 w 785809"/>
                <a:gd name="connsiteY330" fmla="*/ 666217 h 748582"/>
                <a:gd name="connsiteX331" fmla="*/ 650391 w 785809"/>
                <a:gd name="connsiteY331" fmla="*/ 664765 h 748582"/>
                <a:gd name="connsiteX332" fmla="*/ 466197 w 785809"/>
                <a:gd name="connsiteY332" fmla="*/ 663391 h 748582"/>
                <a:gd name="connsiteX333" fmla="*/ 467610 w 785809"/>
                <a:gd name="connsiteY333" fmla="*/ 663548 h 748582"/>
                <a:gd name="connsiteX334" fmla="*/ 483463 w 785809"/>
                <a:gd name="connsiteY334" fmla="*/ 678460 h 748582"/>
                <a:gd name="connsiteX335" fmla="*/ 483934 w 785809"/>
                <a:gd name="connsiteY335" fmla="*/ 681285 h 748582"/>
                <a:gd name="connsiteX336" fmla="*/ 486288 w 785809"/>
                <a:gd name="connsiteY336" fmla="*/ 693057 h 748582"/>
                <a:gd name="connsiteX337" fmla="*/ 470121 w 785809"/>
                <a:gd name="connsiteY337" fmla="*/ 697767 h 748582"/>
                <a:gd name="connsiteX338" fmla="*/ 457093 w 785809"/>
                <a:gd name="connsiteY338" fmla="*/ 689918 h 748582"/>
                <a:gd name="connsiteX339" fmla="*/ 453640 w 785809"/>
                <a:gd name="connsiteY339" fmla="*/ 678146 h 748582"/>
                <a:gd name="connsiteX340" fmla="*/ 466197 w 785809"/>
                <a:gd name="connsiteY340" fmla="*/ 663391 h 748582"/>
                <a:gd name="connsiteX341" fmla="*/ 431563 w 785809"/>
                <a:gd name="connsiteY341" fmla="*/ 662646 h 748582"/>
                <a:gd name="connsiteX342" fmla="*/ 444850 w 785809"/>
                <a:gd name="connsiteY342" fmla="*/ 666531 h 748582"/>
                <a:gd name="connsiteX343" fmla="*/ 447362 w 785809"/>
                <a:gd name="connsiteY343" fmla="*/ 668728 h 748582"/>
                <a:gd name="connsiteX344" fmla="*/ 453326 w 785809"/>
                <a:gd name="connsiteY344" fmla="*/ 692272 h 748582"/>
                <a:gd name="connsiteX345" fmla="*/ 445321 w 785809"/>
                <a:gd name="connsiteY345" fmla="*/ 699493 h 748582"/>
                <a:gd name="connsiteX346" fmla="*/ 424916 w 785809"/>
                <a:gd name="connsiteY346" fmla="*/ 694313 h 748582"/>
                <a:gd name="connsiteX347" fmla="*/ 420678 w 785809"/>
                <a:gd name="connsiteY347" fmla="*/ 670455 h 748582"/>
                <a:gd name="connsiteX348" fmla="*/ 423503 w 785809"/>
                <a:gd name="connsiteY348" fmla="*/ 666845 h 748582"/>
                <a:gd name="connsiteX349" fmla="*/ 426957 w 785809"/>
                <a:gd name="connsiteY349" fmla="*/ 666060 h 748582"/>
                <a:gd name="connsiteX350" fmla="*/ 431563 w 785809"/>
                <a:gd name="connsiteY350" fmla="*/ 662646 h 748582"/>
                <a:gd name="connsiteX351" fmla="*/ 75678 w 785809"/>
                <a:gd name="connsiteY351" fmla="*/ 661037 h 748582"/>
                <a:gd name="connsiteX352" fmla="*/ 88863 w 785809"/>
                <a:gd name="connsiteY352" fmla="*/ 677832 h 748582"/>
                <a:gd name="connsiteX353" fmla="*/ 76149 w 785809"/>
                <a:gd name="connsiteY353" fmla="*/ 681913 h 748582"/>
                <a:gd name="connsiteX354" fmla="*/ 61238 w 785809"/>
                <a:gd name="connsiteY354" fmla="*/ 671396 h 748582"/>
                <a:gd name="connsiteX355" fmla="*/ 75678 w 785809"/>
                <a:gd name="connsiteY355" fmla="*/ 661037 h 748582"/>
                <a:gd name="connsiteX356" fmla="*/ 502815 w 785809"/>
                <a:gd name="connsiteY356" fmla="*/ 658415 h 748582"/>
                <a:gd name="connsiteX357" fmla="*/ 507948 w 785809"/>
                <a:gd name="connsiteY357" fmla="*/ 659311 h 748582"/>
                <a:gd name="connsiteX358" fmla="*/ 519250 w 785809"/>
                <a:gd name="connsiteY358" fmla="*/ 680344 h 748582"/>
                <a:gd name="connsiteX359" fmla="*/ 512815 w 785809"/>
                <a:gd name="connsiteY359" fmla="*/ 689762 h 748582"/>
                <a:gd name="connsiteX360" fmla="*/ 498059 w 785809"/>
                <a:gd name="connsiteY360" fmla="*/ 690076 h 748582"/>
                <a:gd name="connsiteX361" fmla="*/ 486445 w 785809"/>
                <a:gd name="connsiteY361" fmla="*/ 668258 h 748582"/>
                <a:gd name="connsiteX362" fmla="*/ 488799 w 785809"/>
                <a:gd name="connsiteY362" fmla="*/ 662764 h 748582"/>
                <a:gd name="connsiteX363" fmla="*/ 502815 w 785809"/>
                <a:gd name="connsiteY363" fmla="*/ 658415 h 748582"/>
                <a:gd name="connsiteX364" fmla="*/ 106913 w 785809"/>
                <a:gd name="connsiteY364" fmla="*/ 657270 h 748582"/>
                <a:gd name="connsiteX365" fmla="*/ 115389 w 785809"/>
                <a:gd name="connsiteY365" fmla="*/ 674536 h 748582"/>
                <a:gd name="connsiteX366" fmla="*/ 110837 w 785809"/>
                <a:gd name="connsiteY366" fmla="*/ 681757 h 748582"/>
                <a:gd name="connsiteX367" fmla="*/ 92473 w 785809"/>
                <a:gd name="connsiteY367" fmla="*/ 672182 h 748582"/>
                <a:gd name="connsiteX368" fmla="*/ 106913 w 785809"/>
                <a:gd name="connsiteY368" fmla="*/ 657270 h 748582"/>
                <a:gd name="connsiteX369" fmla="*/ 535829 w 785809"/>
                <a:gd name="connsiteY369" fmla="*/ 651286 h 748582"/>
                <a:gd name="connsiteX370" fmla="*/ 543579 w 785809"/>
                <a:gd name="connsiteY370" fmla="*/ 651933 h 748582"/>
                <a:gd name="connsiteX371" fmla="*/ 546875 w 785809"/>
                <a:gd name="connsiteY371" fmla="*/ 656642 h 748582"/>
                <a:gd name="connsiteX372" fmla="*/ 550642 w 785809"/>
                <a:gd name="connsiteY372" fmla="*/ 673437 h 748582"/>
                <a:gd name="connsiteX373" fmla="*/ 542637 w 785809"/>
                <a:gd name="connsiteY373" fmla="*/ 686308 h 748582"/>
                <a:gd name="connsiteX374" fmla="*/ 536044 w 785809"/>
                <a:gd name="connsiteY374" fmla="*/ 687563 h 748582"/>
                <a:gd name="connsiteX375" fmla="*/ 524900 w 785809"/>
                <a:gd name="connsiteY375" fmla="*/ 680814 h 748582"/>
                <a:gd name="connsiteX376" fmla="*/ 519877 w 785809"/>
                <a:gd name="connsiteY376" fmla="*/ 665118 h 748582"/>
                <a:gd name="connsiteX377" fmla="*/ 524743 w 785809"/>
                <a:gd name="connsiteY377" fmla="*/ 655700 h 748582"/>
                <a:gd name="connsiteX378" fmla="*/ 528667 w 785809"/>
                <a:gd name="connsiteY378" fmla="*/ 654287 h 748582"/>
                <a:gd name="connsiteX379" fmla="*/ 535829 w 785809"/>
                <a:gd name="connsiteY379" fmla="*/ 651286 h 748582"/>
                <a:gd name="connsiteX380" fmla="*/ 559529 w 785809"/>
                <a:gd name="connsiteY380" fmla="*/ 649775 h 748582"/>
                <a:gd name="connsiteX381" fmla="*/ 566338 w 785809"/>
                <a:gd name="connsiteY381" fmla="*/ 649892 h 748582"/>
                <a:gd name="connsiteX382" fmla="*/ 580308 w 785809"/>
                <a:gd name="connsiteY382" fmla="*/ 652247 h 748582"/>
                <a:gd name="connsiteX383" fmla="*/ 582819 w 785809"/>
                <a:gd name="connsiteY383" fmla="*/ 655229 h 748582"/>
                <a:gd name="connsiteX384" fmla="*/ 585173 w 785809"/>
                <a:gd name="connsiteY384" fmla="*/ 672339 h 748582"/>
                <a:gd name="connsiteX385" fmla="*/ 581249 w 785809"/>
                <a:gd name="connsiteY385" fmla="*/ 678617 h 748582"/>
                <a:gd name="connsiteX386" fmla="*/ 568221 w 785809"/>
                <a:gd name="connsiteY386" fmla="*/ 681442 h 748582"/>
                <a:gd name="connsiteX387" fmla="*/ 556292 w 785809"/>
                <a:gd name="connsiteY387" fmla="*/ 674065 h 748582"/>
                <a:gd name="connsiteX388" fmla="*/ 552839 w 785809"/>
                <a:gd name="connsiteY388" fmla="*/ 663862 h 748582"/>
                <a:gd name="connsiteX389" fmla="*/ 553781 w 785809"/>
                <a:gd name="connsiteY389" fmla="*/ 653189 h 748582"/>
                <a:gd name="connsiteX390" fmla="*/ 559529 w 785809"/>
                <a:gd name="connsiteY390" fmla="*/ 649775 h 748582"/>
                <a:gd name="connsiteX391" fmla="*/ 163891 w 785809"/>
                <a:gd name="connsiteY391" fmla="*/ 647224 h 748582"/>
                <a:gd name="connsiteX392" fmla="*/ 173780 w 785809"/>
                <a:gd name="connsiteY392" fmla="*/ 656171 h 748582"/>
                <a:gd name="connsiteX393" fmla="*/ 175036 w 785809"/>
                <a:gd name="connsiteY393" fmla="*/ 663235 h 748582"/>
                <a:gd name="connsiteX394" fmla="*/ 163420 w 785809"/>
                <a:gd name="connsiteY394" fmla="*/ 680187 h 748582"/>
                <a:gd name="connsiteX395" fmla="*/ 148980 w 785809"/>
                <a:gd name="connsiteY395" fmla="*/ 663549 h 748582"/>
                <a:gd name="connsiteX396" fmla="*/ 163891 w 785809"/>
                <a:gd name="connsiteY396" fmla="*/ 647224 h 748582"/>
                <a:gd name="connsiteX397" fmla="*/ 66794 w 785809"/>
                <a:gd name="connsiteY397" fmla="*/ 644821 h 748582"/>
                <a:gd name="connsiteX398" fmla="*/ 70656 w 785809"/>
                <a:gd name="connsiteY398" fmla="*/ 653032 h 748582"/>
                <a:gd name="connsiteX399" fmla="*/ 56059 w 785809"/>
                <a:gd name="connsiteY399" fmla="*/ 664020 h 748582"/>
                <a:gd name="connsiteX400" fmla="*/ 34241 w 785809"/>
                <a:gd name="connsiteY400" fmla="*/ 666060 h 748582"/>
                <a:gd name="connsiteX401" fmla="*/ 20899 w 785809"/>
                <a:gd name="connsiteY401" fmla="*/ 668885 h 748582"/>
                <a:gd name="connsiteX402" fmla="*/ 14621 w 785809"/>
                <a:gd name="connsiteY402" fmla="*/ 664020 h 748582"/>
                <a:gd name="connsiteX403" fmla="*/ 20114 w 785809"/>
                <a:gd name="connsiteY403" fmla="*/ 653660 h 748582"/>
                <a:gd name="connsiteX404" fmla="*/ 42560 w 785809"/>
                <a:gd name="connsiteY404" fmla="*/ 652090 h 748582"/>
                <a:gd name="connsiteX405" fmla="*/ 42717 w 785809"/>
                <a:gd name="connsiteY405" fmla="*/ 661822 h 748582"/>
                <a:gd name="connsiteX406" fmla="*/ 62023 w 785809"/>
                <a:gd name="connsiteY406" fmla="*/ 645969 h 748582"/>
                <a:gd name="connsiteX407" fmla="*/ 66794 w 785809"/>
                <a:gd name="connsiteY407" fmla="*/ 644821 h 748582"/>
                <a:gd name="connsiteX408" fmla="*/ 194950 w 785809"/>
                <a:gd name="connsiteY408" fmla="*/ 642358 h 748582"/>
                <a:gd name="connsiteX409" fmla="*/ 203603 w 785809"/>
                <a:gd name="connsiteY409" fmla="*/ 644713 h 748582"/>
                <a:gd name="connsiteX410" fmla="*/ 205643 w 785809"/>
                <a:gd name="connsiteY410" fmla="*/ 655073 h 748582"/>
                <a:gd name="connsiteX411" fmla="*/ 207683 w 785809"/>
                <a:gd name="connsiteY411" fmla="*/ 670455 h 748582"/>
                <a:gd name="connsiteX412" fmla="*/ 200463 w 785809"/>
                <a:gd name="connsiteY412" fmla="*/ 681599 h 748582"/>
                <a:gd name="connsiteX413" fmla="*/ 192615 w 785809"/>
                <a:gd name="connsiteY413" fmla="*/ 681913 h 748582"/>
                <a:gd name="connsiteX414" fmla="*/ 180843 w 785809"/>
                <a:gd name="connsiteY414" fmla="*/ 671554 h 748582"/>
                <a:gd name="connsiteX415" fmla="*/ 179116 w 785809"/>
                <a:gd name="connsiteY415" fmla="*/ 655857 h 748582"/>
                <a:gd name="connsiteX416" fmla="*/ 186180 w 785809"/>
                <a:gd name="connsiteY416" fmla="*/ 644242 h 748582"/>
                <a:gd name="connsiteX417" fmla="*/ 194950 w 785809"/>
                <a:gd name="connsiteY417" fmla="*/ 642358 h 748582"/>
                <a:gd name="connsiteX418" fmla="*/ 599456 w 785809"/>
                <a:gd name="connsiteY418" fmla="*/ 641417 h 748582"/>
                <a:gd name="connsiteX419" fmla="*/ 611857 w 785809"/>
                <a:gd name="connsiteY419" fmla="*/ 646283 h 748582"/>
                <a:gd name="connsiteX420" fmla="*/ 619234 w 785809"/>
                <a:gd name="connsiteY420" fmla="*/ 664805 h 748582"/>
                <a:gd name="connsiteX421" fmla="*/ 598672 w 785809"/>
                <a:gd name="connsiteY421" fmla="*/ 674379 h 748582"/>
                <a:gd name="connsiteX422" fmla="*/ 585958 w 785809"/>
                <a:gd name="connsiteY422" fmla="*/ 651463 h 748582"/>
                <a:gd name="connsiteX423" fmla="*/ 599456 w 785809"/>
                <a:gd name="connsiteY423" fmla="*/ 641417 h 748582"/>
                <a:gd name="connsiteX424" fmla="*/ 220228 w 785809"/>
                <a:gd name="connsiteY424" fmla="*/ 640063 h 748582"/>
                <a:gd name="connsiteX425" fmla="*/ 228873 w 785809"/>
                <a:gd name="connsiteY425" fmla="*/ 640318 h 748582"/>
                <a:gd name="connsiteX426" fmla="*/ 234524 w 785809"/>
                <a:gd name="connsiteY426" fmla="*/ 646283 h 748582"/>
                <a:gd name="connsiteX427" fmla="*/ 235937 w 785809"/>
                <a:gd name="connsiteY427" fmla="*/ 672181 h 748582"/>
                <a:gd name="connsiteX428" fmla="*/ 235623 w 785809"/>
                <a:gd name="connsiteY428" fmla="*/ 674850 h 748582"/>
                <a:gd name="connsiteX429" fmla="*/ 212078 w 785809"/>
                <a:gd name="connsiteY429" fmla="*/ 672181 h 748582"/>
                <a:gd name="connsiteX430" fmla="*/ 209567 w 785809"/>
                <a:gd name="connsiteY430" fmla="*/ 659311 h 748582"/>
                <a:gd name="connsiteX431" fmla="*/ 220228 w 785809"/>
                <a:gd name="connsiteY431" fmla="*/ 640063 h 748582"/>
                <a:gd name="connsiteX432" fmla="*/ 98908 w 785809"/>
                <a:gd name="connsiteY432" fmla="*/ 637493 h 748582"/>
                <a:gd name="connsiteX433" fmla="*/ 99222 w 785809"/>
                <a:gd name="connsiteY433" fmla="*/ 642202 h 748582"/>
                <a:gd name="connsiteX434" fmla="*/ 78975 w 785809"/>
                <a:gd name="connsiteY434" fmla="*/ 658055 h 748582"/>
                <a:gd name="connsiteX435" fmla="*/ 78033 w 785809"/>
                <a:gd name="connsiteY435" fmla="*/ 650835 h 748582"/>
                <a:gd name="connsiteX436" fmla="*/ 98908 w 785809"/>
                <a:gd name="connsiteY436" fmla="*/ 637493 h 748582"/>
                <a:gd name="connsiteX437" fmla="*/ 632732 w 785809"/>
                <a:gd name="connsiteY437" fmla="*/ 636394 h 748582"/>
                <a:gd name="connsiteX438" fmla="*/ 643563 w 785809"/>
                <a:gd name="connsiteY438" fmla="*/ 638120 h 748582"/>
                <a:gd name="connsiteX439" fmla="*/ 647643 w 785809"/>
                <a:gd name="connsiteY439" fmla="*/ 654759 h 748582"/>
                <a:gd name="connsiteX440" fmla="*/ 630378 w 785809"/>
                <a:gd name="connsiteY440" fmla="*/ 663706 h 748582"/>
                <a:gd name="connsiteX441" fmla="*/ 617978 w 785809"/>
                <a:gd name="connsiteY441" fmla="*/ 646911 h 748582"/>
                <a:gd name="connsiteX442" fmla="*/ 632732 w 785809"/>
                <a:gd name="connsiteY442" fmla="*/ 636394 h 748582"/>
                <a:gd name="connsiteX443" fmla="*/ 252827 w 785809"/>
                <a:gd name="connsiteY443" fmla="*/ 635237 h 748582"/>
                <a:gd name="connsiteX444" fmla="*/ 258853 w 785809"/>
                <a:gd name="connsiteY444" fmla="*/ 635766 h 748582"/>
                <a:gd name="connsiteX445" fmla="*/ 263247 w 785809"/>
                <a:gd name="connsiteY445" fmla="*/ 641260 h 748582"/>
                <a:gd name="connsiteX446" fmla="*/ 263090 w 785809"/>
                <a:gd name="connsiteY446" fmla="*/ 649265 h 748582"/>
                <a:gd name="connsiteX447" fmla="*/ 268113 w 785809"/>
                <a:gd name="connsiteY447" fmla="*/ 671240 h 748582"/>
                <a:gd name="connsiteX448" fmla="*/ 266544 w 785809"/>
                <a:gd name="connsiteY448" fmla="*/ 675635 h 748582"/>
                <a:gd name="connsiteX449" fmla="*/ 241116 w 785809"/>
                <a:gd name="connsiteY449" fmla="*/ 664177 h 748582"/>
                <a:gd name="connsiteX450" fmla="*/ 240488 w 785809"/>
                <a:gd name="connsiteY450" fmla="*/ 645655 h 748582"/>
                <a:gd name="connsiteX451" fmla="*/ 252827 w 785809"/>
                <a:gd name="connsiteY451" fmla="*/ 635237 h 748582"/>
                <a:gd name="connsiteX452" fmla="*/ 658788 w 785809"/>
                <a:gd name="connsiteY452" fmla="*/ 632156 h 748582"/>
                <a:gd name="connsiteX453" fmla="*/ 676054 w 785809"/>
                <a:gd name="connsiteY453" fmla="*/ 644714 h 748582"/>
                <a:gd name="connsiteX454" fmla="*/ 660985 w 785809"/>
                <a:gd name="connsiteY454" fmla="*/ 658369 h 748582"/>
                <a:gd name="connsiteX455" fmla="*/ 649370 w 785809"/>
                <a:gd name="connsiteY455" fmla="*/ 639848 h 748582"/>
                <a:gd name="connsiteX456" fmla="*/ 658788 w 785809"/>
                <a:gd name="connsiteY456" fmla="*/ 632156 h 748582"/>
                <a:gd name="connsiteX457" fmla="*/ 286791 w 785809"/>
                <a:gd name="connsiteY457" fmla="*/ 630116 h 748582"/>
                <a:gd name="connsiteX458" fmla="*/ 296679 w 785809"/>
                <a:gd name="connsiteY458" fmla="*/ 642359 h 748582"/>
                <a:gd name="connsiteX459" fmla="*/ 298092 w 785809"/>
                <a:gd name="connsiteY459" fmla="*/ 653032 h 748582"/>
                <a:gd name="connsiteX460" fmla="*/ 299191 w 785809"/>
                <a:gd name="connsiteY460" fmla="*/ 662606 h 748582"/>
                <a:gd name="connsiteX461" fmla="*/ 293541 w 785809"/>
                <a:gd name="connsiteY461" fmla="*/ 673437 h 748582"/>
                <a:gd name="connsiteX462" fmla="*/ 271096 w 785809"/>
                <a:gd name="connsiteY462" fmla="*/ 668257 h 748582"/>
                <a:gd name="connsiteX463" fmla="*/ 268741 w 785809"/>
                <a:gd name="connsiteY463" fmla="*/ 640004 h 748582"/>
                <a:gd name="connsiteX464" fmla="*/ 286791 w 785809"/>
                <a:gd name="connsiteY464" fmla="*/ 630116 h 748582"/>
                <a:gd name="connsiteX465" fmla="*/ 682018 w 785809"/>
                <a:gd name="connsiteY465" fmla="*/ 629802 h 748582"/>
                <a:gd name="connsiteX466" fmla="*/ 681970 w 785809"/>
                <a:gd name="connsiteY466" fmla="*/ 629953 h 748582"/>
                <a:gd name="connsiteX467" fmla="*/ 681704 w 785809"/>
                <a:gd name="connsiteY467" fmla="*/ 629959 h 748582"/>
                <a:gd name="connsiteX468" fmla="*/ 682018 w 785809"/>
                <a:gd name="connsiteY468" fmla="*/ 629802 h 748582"/>
                <a:gd name="connsiteX469" fmla="*/ 694536 w 785809"/>
                <a:gd name="connsiteY469" fmla="*/ 629665 h 748582"/>
                <a:gd name="connsiteX470" fmla="*/ 707132 w 785809"/>
                <a:gd name="connsiteY470" fmla="*/ 631843 h 748582"/>
                <a:gd name="connsiteX471" fmla="*/ 688768 w 785809"/>
                <a:gd name="connsiteY471" fmla="*/ 651777 h 748582"/>
                <a:gd name="connsiteX472" fmla="*/ 681390 w 785809"/>
                <a:gd name="connsiteY472" fmla="*/ 646754 h 748582"/>
                <a:gd name="connsiteX473" fmla="*/ 679349 w 785809"/>
                <a:gd name="connsiteY473" fmla="*/ 638219 h 748582"/>
                <a:gd name="connsiteX474" fmla="*/ 681970 w 785809"/>
                <a:gd name="connsiteY474" fmla="*/ 629953 h 748582"/>
                <a:gd name="connsiteX475" fmla="*/ 681651 w 785809"/>
                <a:gd name="connsiteY475" fmla="*/ 629611 h 748582"/>
                <a:gd name="connsiteX476" fmla="*/ 681861 w 785809"/>
                <a:gd name="connsiteY476" fmla="*/ 629646 h 748582"/>
                <a:gd name="connsiteX477" fmla="*/ 681547 w 785809"/>
                <a:gd name="connsiteY477" fmla="*/ 629803 h 748582"/>
                <a:gd name="connsiteX478" fmla="*/ 315476 w 785809"/>
                <a:gd name="connsiteY478" fmla="*/ 628279 h 748582"/>
                <a:gd name="connsiteX479" fmla="*/ 327130 w 785809"/>
                <a:gd name="connsiteY479" fmla="*/ 642515 h 748582"/>
                <a:gd name="connsiteX480" fmla="*/ 329955 w 785809"/>
                <a:gd name="connsiteY480" fmla="*/ 667158 h 748582"/>
                <a:gd name="connsiteX481" fmla="*/ 323206 w 785809"/>
                <a:gd name="connsiteY481" fmla="*/ 674850 h 748582"/>
                <a:gd name="connsiteX482" fmla="*/ 316142 w 785809"/>
                <a:gd name="connsiteY482" fmla="*/ 676262 h 748582"/>
                <a:gd name="connsiteX483" fmla="*/ 303900 w 785809"/>
                <a:gd name="connsiteY483" fmla="*/ 667943 h 748582"/>
                <a:gd name="connsiteX484" fmla="*/ 303272 w 785809"/>
                <a:gd name="connsiteY484" fmla="*/ 634197 h 748582"/>
                <a:gd name="connsiteX485" fmla="*/ 307824 w 785809"/>
                <a:gd name="connsiteY485" fmla="*/ 629331 h 748582"/>
                <a:gd name="connsiteX486" fmla="*/ 315476 w 785809"/>
                <a:gd name="connsiteY486" fmla="*/ 628279 h 748582"/>
                <a:gd name="connsiteX487" fmla="*/ 716240 w 785809"/>
                <a:gd name="connsiteY487" fmla="*/ 624212 h 748582"/>
                <a:gd name="connsiteX488" fmla="*/ 721101 w 785809"/>
                <a:gd name="connsiteY488" fmla="*/ 626035 h 748582"/>
                <a:gd name="connsiteX489" fmla="*/ 732089 w 785809"/>
                <a:gd name="connsiteY489" fmla="*/ 627761 h 748582"/>
                <a:gd name="connsiteX490" fmla="*/ 735071 w 785809"/>
                <a:gd name="connsiteY490" fmla="*/ 628860 h 748582"/>
                <a:gd name="connsiteX491" fmla="*/ 734443 w 785809"/>
                <a:gd name="connsiteY491" fmla="*/ 632156 h 748582"/>
                <a:gd name="connsiteX492" fmla="*/ 713724 w 785809"/>
                <a:gd name="connsiteY492" fmla="*/ 641417 h 748582"/>
                <a:gd name="connsiteX493" fmla="*/ 710899 w 785809"/>
                <a:gd name="connsiteY493" fmla="*/ 633726 h 748582"/>
                <a:gd name="connsiteX494" fmla="*/ 716240 w 785809"/>
                <a:gd name="connsiteY494" fmla="*/ 624212 h 748582"/>
                <a:gd name="connsiteX495" fmla="*/ 133126 w 785809"/>
                <a:gd name="connsiteY495" fmla="*/ 623680 h 748582"/>
                <a:gd name="connsiteX496" fmla="*/ 125121 w 785809"/>
                <a:gd name="connsiteY496" fmla="*/ 648951 h 748582"/>
                <a:gd name="connsiteX497" fmla="*/ 112878 w 785809"/>
                <a:gd name="connsiteY497" fmla="*/ 652404 h 748582"/>
                <a:gd name="connsiteX498" fmla="*/ 104088 w 785809"/>
                <a:gd name="connsiteY498" fmla="*/ 650835 h 748582"/>
                <a:gd name="connsiteX499" fmla="*/ 108169 w 785809"/>
                <a:gd name="connsiteY499" fmla="*/ 640475 h 748582"/>
                <a:gd name="connsiteX500" fmla="*/ 133126 w 785809"/>
                <a:gd name="connsiteY500" fmla="*/ 623680 h 748582"/>
                <a:gd name="connsiteX501" fmla="*/ 346473 w 785809"/>
                <a:gd name="connsiteY501" fmla="*/ 623344 h 748582"/>
                <a:gd name="connsiteX502" fmla="*/ 354756 w 785809"/>
                <a:gd name="connsiteY502" fmla="*/ 625093 h 748582"/>
                <a:gd name="connsiteX503" fmla="*/ 359464 w 785809"/>
                <a:gd name="connsiteY503" fmla="*/ 632470 h 748582"/>
                <a:gd name="connsiteX504" fmla="*/ 364644 w 785809"/>
                <a:gd name="connsiteY504" fmla="*/ 657741 h 748582"/>
                <a:gd name="connsiteX505" fmla="*/ 357894 w 785809"/>
                <a:gd name="connsiteY505" fmla="*/ 669827 h 748582"/>
                <a:gd name="connsiteX506" fmla="*/ 357267 w 785809"/>
                <a:gd name="connsiteY506" fmla="*/ 669984 h 748582"/>
                <a:gd name="connsiteX507" fmla="*/ 331996 w 785809"/>
                <a:gd name="connsiteY507" fmla="*/ 652090 h 748582"/>
                <a:gd name="connsiteX508" fmla="*/ 330426 w 785809"/>
                <a:gd name="connsiteY508" fmla="*/ 640318 h 748582"/>
                <a:gd name="connsiteX509" fmla="*/ 346473 w 785809"/>
                <a:gd name="connsiteY509" fmla="*/ 623344 h 748582"/>
                <a:gd name="connsiteX510" fmla="*/ 374532 w 785809"/>
                <a:gd name="connsiteY510" fmla="*/ 618658 h 748582"/>
                <a:gd name="connsiteX511" fmla="*/ 390543 w 785809"/>
                <a:gd name="connsiteY511" fmla="*/ 627605 h 748582"/>
                <a:gd name="connsiteX512" fmla="*/ 397762 w 785809"/>
                <a:gd name="connsiteY512" fmla="*/ 661980 h 748582"/>
                <a:gd name="connsiteX513" fmla="*/ 395251 w 785809"/>
                <a:gd name="connsiteY513" fmla="*/ 666375 h 748582"/>
                <a:gd name="connsiteX514" fmla="*/ 386775 w 785809"/>
                <a:gd name="connsiteY514" fmla="*/ 667002 h 748582"/>
                <a:gd name="connsiteX515" fmla="*/ 375631 w 785809"/>
                <a:gd name="connsiteY515" fmla="*/ 667630 h 748582"/>
                <a:gd name="connsiteX516" fmla="*/ 367155 w 785809"/>
                <a:gd name="connsiteY516" fmla="*/ 654916 h 748582"/>
                <a:gd name="connsiteX517" fmla="*/ 364173 w 785809"/>
                <a:gd name="connsiteY517" fmla="*/ 631215 h 748582"/>
                <a:gd name="connsiteX518" fmla="*/ 374532 w 785809"/>
                <a:gd name="connsiteY518" fmla="*/ 618658 h 748582"/>
                <a:gd name="connsiteX519" fmla="*/ 157926 w 785809"/>
                <a:gd name="connsiteY519" fmla="*/ 614733 h 748582"/>
                <a:gd name="connsiteX520" fmla="*/ 162321 w 785809"/>
                <a:gd name="connsiteY520" fmla="*/ 619128 h 748582"/>
                <a:gd name="connsiteX521" fmla="*/ 159496 w 785809"/>
                <a:gd name="connsiteY521" fmla="*/ 638120 h 748582"/>
                <a:gd name="connsiteX522" fmla="*/ 155415 w 785809"/>
                <a:gd name="connsiteY522" fmla="*/ 645655 h 748582"/>
                <a:gd name="connsiteX523" fmla="*/ 145369 w 785809"/>
                <a:gd name="connsiteY523" fmla="*/ 671396 h 748582"/>
                <a:gd name="connsiteX524" fmla="*/ 138620 w 785809"/>
                <a:gd name="connsiteY524" fmla="*/ 680343 h 748582"/>
                <a:gd name="connsiteX525" fmla="*/ 136422 w 785809"/>
                <a:gd name="connsiteY525" fmla="*/ 680343 h 748582"/>
                <a:gd name="connsiteX526" fmla="*/ 121197 w 785809"/>
                <a:gd name="connsiteY526" fmla="*/ 678303 h 748582"/>
                <a:gd name="connsiteX527" fmla="*/ 118686 w 785809"/>
                <a:gd name="connsiteY527" fmla="*/ 658839 h 748582"/>
                <a:gd name="connsiteX528" fmla="*/ 127633 w 785809"/>
                <a:gd name="connsiteY528" fmla="*/ 653189 h 748582"/>
                <a:gd name="connsiteX529" fmla="*/ 143015 w 785809"/>
                <a:gd name="connsiteY529" fmla="*/ 650363 h 748582"/>
                <a:gd name="connsiteX530" fmla="*/ 133283 w 785809"/>
                <a:gd name="connsiteY530" fmla="*/ 637022 h 748582"/>
                <a:gd name="connsiteX531" fmla="*/ 157926 w 785809"/>
                <a:gd name="connsiteY531" fmla="*/ 614733 h 748582"/>
                <a:gd name="connsiteX532" fmla="*/ 409848 w 785809"/>
                <a:gd name="connsiteY532" fmla="*/ 614263 h 748582"/>
                <a:gd name="connsiteX533" fmla="*/ 426957 w 785809"/>
                <a:gd name="connsiteY533" fmla="*/ 623524 h 748582"/>
                <a:gd name="connsiteX534" fmla="*/ 430881 w 785809"/>
                <a:gd name="connsiteY534" fmla="*/ 645656 h 748582"/>
                <a:gd name="connsiteX535" fmla="*/ 422405 w 785809"/>
                <a:gd name="connsiteY535" fmla="*/ 663392 h 748582"/>
                <a:gd name="connsiteX536" fmla="*/ 405453 w 785809"/>
                <a:gd name="connsiteY536" fmla="*/ 659468 h 748582"/>
                <a:gd name="connsiteX537" fmla="*/ 395564 w 785809"/>
                <a:gd name="connsiteY537" fmla="*/ 624465 h 748582"/>
                <a:gd name="connsiteX538" fmla="*/ 409848 w 785809"/>
                <a:gd name="connsiteY538" fmla="*/ 614263 h 748582"/>
                <a:gd name="connsiteX539" fmla="*/ 190574 w 785809"/>
                <a:gd name="connsiteY539" fmla="*/ 610339 h 748582"/>
                <a:gd name="connsiteX540" fmla="*/ 188691 w 785809"/>
                <a:gd name="connsiteY540" fmla="*/ 633098 h 748582"/>
                <a:gd name="connsiteX541" fmla="*/ 172994 w 785809"/>
                <a:gd name="connsiteY541" fmla="*/ 644557 h 748582"/>
                <a:gd name="connsiteX542" fmla="*/ 164675 w 785809"/>
                <a:gd name="connsiteY542" fmla="*/ 632627 h 748582"/>
                <a:gd name="connsiteX543" fmla="*/ 190574 w 785809"/>
                <a:gd name="connsiteY543" fmla="*/ 610339 h 748582"/>
                <a:gd name="connsiteX544" fmla="*/ 440298 w 785809"/>
                <a:gd name="connsiteY544" fmla="*/ 609397 h 748582"/>
                <a:gd name="connsiteX545" fmla="*/ 456936 w 785809"/>
                <a:gd name="connsiteY545" fmla="*/ 618501 h 748582"/>
                <a:gd name="connsiteX546" fmla="*/ 463372 w 785809"/>
                <a:gd name="connsiteY546" fmla="*/ 655073 h 748582"/>
                <a:gd name="connsiteX547" fmla="*/ 462744 w 785809"/>
                <a:gd name="connsiteY547" fmla="*/ 658055 h 748582"/>
                <a:gd name="connsiteX548" fmla="*/ 443909 w 785809"/>
                <a:gd name="connsiteY548" fmla="*/ 660723 h 748582"/>
                <a:gd name="connsiteX549" fmla="*/ 435119 w 785809"/>
                <a:gd name="connsiteY549" fmla="*/ 647539 h 748582"/>
                <a:gd name="connsiteX550" fmla="*/ 430723 w 785809"/>
                <a:gd name="connsiteY550" fmla="*/ 621954 h 748582"/>
                <a:gd name="connsiteX551" fmla="*/ 440298 w 785809"/>
                <a:gd name="connsiteY551" fmla="*/ 609397 h 748582"/>
                <a:gd name="connsiteX552" fmla="*/ 476399 w 785809"/>
                <a:gd name="connsiteY552" fmla="*/ 608455 h 748582"/>
                <a:gd name="connsiteX553" fmla="*/ 488799 w 785809"/>
                <a:gd name="connsiteY553" fmla="*/ 620541 h 748582"/>
                <a:gd name="connsiteX554" fmla="*/ 492880 w 785809"/>
                <a:gd name="connsiteY554" fmla="*/ 648324 h 748582"/>
                <a:gd name="connsiteX555" fmla="*/ 482834 w 785809"/>
                <a:gd name="connsiteY555" fmla="*/ 658212 h 748582"/>
                <a:gd name="connsiteX556" fmla="*/ 479067 w 785809"/>
                <a:gd name="connsiteY556" fmla="*/ 658840 h 748582"/>
                <a:gd name="connsiteX557" fmla="*/ 466981 w 785809"/>
                <a:gd name="connsiteY557" fmla="*/ 651306 h 748582"/>
                <a:gd name="connsiteX558" fmla="*/ 463214 w 785809"/>
                <a:gd name="connsiteY558" fmla="*/ 622111 h 748582"/>
                <a:gd name="connsiteX559" fmla="*/ 476399 w 785809"/>
                <a:gd name="connsiteY559" fmla="*/ 608455 h 748582"/>
                <a:gd name="connsiteX560" fmla="*/ 206584 w 785809"/>
                <a:gd name="connsiteY560" fmla="*/ 607513 h 748582"/>
                <a:gd name="connsiteX561" fmla="*/ 218513 w 785809"/>
                <a:gd name="connsiteY561" fmla="*/ 619286 h 748582"/>
                <a:gd name="connsiteX562" fmla="*/ 217414 w 785809"/>
                <a:gd name="connsiteY562" fmla="*/ 629331 h 748582"/>
                <a:gd name="connsiteX563" fmla="*/ 202660 w 785809"/>
                <a:gd name="connsiteY563" fmla="*/ 638906 h 748582"/>
                <a:gd name="connsiteX564" fmla="*/ 200619 w 785809"/>
                <a:gd name="connsiteY564" fmla="*/ 638435 h 748582"/>
                <a:gd name="connsiteX565" fmla="*/ 192457 w 785809"/>
                <a:gd name="connsiteY565" fmla="*/ 626820 h 748582"/>
                <a:gd name="connsiteX566" fmla="*/ 202032 w 785809"/>
                <a:gd name="connsiteY566" fmla="*/ 609397 h 748582"/>
                <a:gd name="connsiteX567" fmla="*/ 206584 w 785809"/>
                <a:gd name="connsiteY567" fmla="*/ 607513 h 748582"/>
                <a:gd name="connsiteX568" fmla="*/ 506849 w 785809"/>
                <a:gd name="connsiteY568" fmla="*/ 604688 h 748582"/>
                <a:gd name="connsiteX569" fmla="*/ 522702 w 785809"/>
                <a:gd name="connsiteY569" fmla="*/ 615989 h 748582"/>
                <a:gd name="connsiteX570" fmla="*/ 529138 w 785809"/>
                <a:gd name="connsiteY570" fmla="*/ 638906 h 748582"/>
                <a:gd name="connsiteX571" fmla="*/ 521290 w 785809"/>
                <a:gd name="connsiteY571" fmla="*/ 651620 h 748582"/>
                <a:gd name="connsiteX572" fmla="*/ 513756 w 785809"/>
                <a:gd name="connsiteY572" fmla="*/ 653818 h 748582"/>
                <a:gd name="connsiteX573" fmla="*/ 496647 w 785809"/>
                <a:gd name="connsiteY573" fmla="*/ 644871 h 748582"/>
                <a:gd name="connsiteX574" fmla="*/ 492409 w 785809"/>
                <a:gd name="connsiteY574" fmla="*/ 620698 h 748582"/>
                <a:gd name="connsiteX575" fmla="*/ 506849 w 785809"/>
                <a:gd name="connsiteY575" fmla="*/ 604688 h 748582"/>
                <a:gd name="connsiteX576" fmla="*/ 231737 w 785809"/>
                <a:gd name="connsiteY576" fmla="*/ 603452 h 748582"/>
                <a:gd name="connsiteX577" fmla="*/ 237662 w 785809"/>
                <a:gd name="connsiteY577" fmla="*/ 604688 h 748582"/>
                <a:gd name="connsiteX578" fmla="*/ 246923 w 785809"/>
                <a:gd name="connsiteY578" fmla="*/ 616461 h 748582"/>
                <a:gd name="connsiteX579" fmla="*/ 245824 w 785809"/>
                <a:gd name="connsiteY579" fmla="*/ 622739 h 748582"/>
                <a:gd name="connsiteX580" fmla="*/ 229814 w 785809"/>
                <a:gd name="connsiteY580" fmla="*/ 638279 h 748582"/>
                <a:gd name="connsiteX581" fmla="*/ 220082 w 785809"/>
                <a:gd name="connsiteY581" fmla="*/ 626977 h 748582"/>
                <a:gd name="connsiteX582" fmla="*/ 226988 w 785809"/>
                <a:gd name="connsiteY582" fmla="*/ 607043 h 748582"/>
                <a:gd name="connsiteX583" fmla="*/ 231737 w 785809"/>
                <a:gd name="connsiteY583" fmla="*/ 603452 h 748582"/>
                <a:gd name="connsiteX584" fmla="*/ 545619 w 785809"/>
                <a:gd name="connsiteY584" fmla="*/ 599351 h 748582"/>
                <a:gd name="connsiteX585" fmla="*/ 556763 w 785809"/>
                <a:gd name="connsiteY585" fmla="*/ 609711 h 748582"/>
                <a:gd name="connsiteX586" fmla="*/ 561472 w 785809"/>
                <a:gd name="connsiteY586" fmla="*/ 635139 h 748582"/>
                <a:gd name="connsiteX587" fmla="*/ 553781 w 785809"/>
                <a:gd name="connsiteY587" fmla="*/ 646283 h 748582"/>
                <a:gd name="connsiteX588" fmla="*/ 548130 w 785809"/>
                <a:gd name="connsiteY588" fmla="*/ 646911 h 748582"/>
                <a:gd name="connsiteX589" fmla="*/ 534004 w 785809"/>
                <a:gd name="connsiteY589" fmla="*/ 640789 h 748582"/>
                <a:gd name="connsiteX590" fmla="*/ 525999 w 785809"/>
                <a:gd name="connsiteY590" fmla="*/ 612379 h 748582"/>
                <a:gd name="connsiteX591" fmla="*/ 531806 w 785809"/>
                <a:gd name="connsiteY591" fmla="*/ 602648 h 748582"/>
                <a:gd name="connsiteX592" fmla="*/ 545619 w 785809"/>
                <a:gd name="connsiteY592" fmla="*/ 599351 h 748582"/>
                <a:gd name="connsiteX593" fmla="*/ 261834 w 785809"/>
                <a:gd name="connsiteY593" fmla="*/ 599194 h 748582"/>
                <a:gd name="connsiteX594" fmla="*/ 274391 w 785809"/>
                <a:gd name="connsiteY594" fmla="*/ 608298 h 748582"/>
                <a:gd name="connsiteX595" fmla="*/ 274862 w 785809"/>
                <a:gd name="connsiteY595" fmla="*/ 615518 h 748582"/>
                <a:gd name="connsiteX596" fmla="*/ 257439 w 785809"/>
                <a:gd name="connsiteY596" fmla="*/ 632784 h 748582"/>
                <a:gd name="connsiteX597" fmla="*/ 250062 w 785809"/>
                <a:gd name="connsiteY597" fmla="*/ 626035 h 748582"/>
                <a:gd name="connsiteX598" fmla="*/ 251317 w 785809"/>
                <a:gd name="connsiteY598" fmla="*/ 605316 h 748582"/>
                <a:gd name="connsiteX599" fmla="*/ 261834 w 785809"/>
                <a:gd name="connsiteY599" fmla="*/ 599194 h 748582"/>
                <a:gd name="connsiteX600" fmla="*/ 700226 w 785809"/>
                <a:gd name="connsiteY600" fmla="*/ 599037 h 748582"/>
                <a:gd name="connsiteX601" fmla="*/ 701638 w 785809"/>
                <a:gd name="connsiteY601" fmla="*/ 599037 h 748582"/>
                <a:gd name="connsiteX602" fmla="*/ 714196 w 785809"/>
                <a:gd name="connsiteY602" fmla="*/ 612379 h 748582"/>
                <a:gd name="connsiteX603" fmla="*/ 698185 w 785809"/>
                <a:gd name="connsiteY603" fmla="*/ 625250 h 748582"/>
                <a:gd name="connsiteX604" fmla="*/ 692064 w 785809"/>
                <a:gd name="connsiteY604" fmla="*/ 619128 h 748582"/>
                <a:gd name="connsiteX605" fmla="*/ 690965 w 785809"/>
                <a:gd name="connsiteY605" fmla="*/ 609868 h 748582"/>
                <a:gd name="connsiteX606" fmla="*/ 700226 w 785809"/>
                <a:gd name="connsiteY606" fmla="*/ 599037 h 748582"/>
                <a:gd name="connsiteX607" fmla="*/ 577953 w 785809"/>
                <a:gd name="connsiteY607" fmla="*/ 598645 h 748582"/>
                <a:gd name="connsiteX608" fmla="*/ 587371 w 785809"/>
                <a:gd name="connsiteY608" fmla="*/ 600921 h 748582"/>
                <a:gd name="connsiteX609" fmla="*/ 588784 w 785809"/>
                <a:gd name="connsiteY609" fmla="*/ 602491 h 748582"/>
                <a:gd name="connsiteX610" fmla="*/ 594591 w 785809"/>
                <a:gd name="connsiteY610" fmla="*/ 635767 h 748582"/>
                <a:gd name="connsiteX611" fmla="*/ 576384 w 785809"/>
                <a:gd name="connsiteY611" fmla="*/ 647382 h 748582"/>
                <a:gd name="connsiteX612" fmla="*/ 565396 w 785809"/>
                <a:gd name="connsiteY612" fmla="*/ 639220 h 748582"/>
                <a:gd name="connsiteX613" fmla="*/ 561629 w 785809"/>
                <a:gd name="connsiteY613" fmla="*/ 611438 h 748582"/>
                <a:gd name="connsiteX614" fmla="*/ 568536 w 785809"/>
                <a:gd name="connsiteY614" fmla="*/ 600607 h 748582"/>
                <a:gd name="connsiteX615" fmla="*/ 577953 w 785809"/>
                <a:gd name="connsiteY615" fmla="*/ 598645 h 748582"/>
                <a:gd name="connsiteX616" fmla="*/ 782159 w 785809"/>
                <a:gd name="connsiteY616" fmla="*/ 597625 h 748582"/>
                <a:gd name="connsiteX617" fmla="*/ 785612 w 785809"/>
                <a:gd name="connsiteY617" fmla="*/ 607827 h 748582"/>
                <a:gd name="connsiteX618" fmla="*/ 783415 w 785809"/>
                <a:gd name="connsiteY618" fmla="*/ 611908 h 748582"/>
                <a:gd name="connsiteX619" fmla="*/ 781374 w 785809"/>
                <a:gd name="connsiteY619" fmla="*/ 612065 h 748582"/>
                <a:gd name="connsiteX620" fmla="*/ 781060 w 785809"/>
                <a:gd name="connsiteY620" fmla="*/ 608298 h 748582"/>
                <a:gd name="connsiteX621" fmla="*/ 782159 w 785809"/>
                <a:gd name="connsiteY621" fmla="*/ 597625 h 748582"/>
                <a:gd name="connsiteX622" fmla="*/ 748726 w 785809"/>
                <a:gd name="connsiteY622" fmla="*/ 597625 h 748582"/>
                <a:gd name="connsiteX623" fmla="*/ 755161 w 785809"/>
                <a:gd name="connsiteY623" fmla="*/ 607984 h 748582"/>
                <a:gd name="connsiteX624" fmla="*/ 742605 w 785809"/>
                <a:gd name="connsiteY624" fmla="*/ 626663 h 748582"/>
                <a:gd name="connsiteX625" fmla="*/ 747156 w 785809"/>
                <a:gd name="connsiteY625" fmla="*/ 616303 h 748582"/>
                <a:gd name="connsiteX626" fmla="*/ 746529 w 785809"/>
                <a:gd name="connsiteY626" fmla="*/ 609083 h 748582"/>
                <a:gd name="connsiteX627" fmla="*/ 748726 w 785809"/>
                <a:gd name="connsiteY627" fmla="*/ 597625 h 748582"/>
                <a:gd name="connsiteX628" fmla="*/ 220357 w 785809"/>
                <a:gd name="connsiteY628" fmla="*/ 596978 h 748582"/>
                <a:gd name="connsiteX629" fmla="*/ 222593 w 785809"/>
                <a:gd name="connsiteY629" fmla="*/ 597468 h 748582"/>
                <a:gd name="connsiteX630" fmla="*/ 222279 w 785809"/>
                <a:gd name="connsiteY630" fmla="*/ 602805 h 748582"/>
                <a:gd name="connsiteX631" fmla="*/ 217884 w 785809"/>
                <a:gd name="connsiteY631" fmla="*/ 605003 h 748582"/>
                <a:gd name="connsiteX632" fmla="*/ 209095 w 785809"/>
                <a:gd name="connsiteY632" fmla="*/ 603276 h 748582"/>
                <a:gd name="connsiteX633" fmla="*/ 217884 w 785809"/>
                <a:gd name="connsiteY633" fmla="*/ 597782 h 748582"/>
                <a:gd name="connsiteX634" fmla="*/ 220357 w 785809"/>
                <a:gd name="connsiteY634" fmla="*/ 596978 h 748582"/>
                <a:gd name="connsiteX635" fmla="*/ 734679 w 785809"/>
                <a:gd name="connsiteY635" fmla="*/ 596882 h 748582"/>
                <a:gd name="connsiteX636" fmla="*/ 742448 w 785809"/>
                <a:gd name="connsiteY636" fmla="*/ 609397 h 748582"/>
                <a:gd name="connsiteX637" fmla="*/ 727537 w 785809"/>
                <a:gd name="connsiteY637" fmla="*/ 623367 h 748582"/>
                <a:gd name="connsiteX638" fmla="*/ 719689 w 785809"/>
                <a:gd name="connsiteY638" fmla="*/ 616461 h 748582"/>
                <a:gd name="connsiteX639" fmla="*/ 719061 w 785809"/>
                <a:gd name="connsiteY639" fmla="*/ 612222 h 748582"/>
                <a:gd name="connsiteX640" fmla="*/ 717020 w 785809"/>
                <a:gd name="connsiteY640" fmla="*/ 600607 h 748582"/>
                <a:gd name="connsiteX641" fmla="*/ 728479 w 785809"/>
                <a:gd name="connsiteY641" fmla="*/ 597782 h 748582"/>
                <a:gd name="connsiteX642" fmla="*/ 734679 w 785809"/>
                <a:gd name="connsiteY642" fmla="*/ 596882 h 748582"/>
                <a:gd name="connsiteX643" fmla="*/ 286903 w 785809"/>
                <a:gd name="connsiteY643" fmla="*/ 596840 h 748582"/>
                <a:gd name="connsiteX644" fmla="*/ 291028 w 785809"/>
                <a:gd name="connsiteY644" fmla="*/ 598567 h 748582"/>
                <a:gd name="connsiteX645" fmla="*/ 293069 w 785809"/>
                <a:gd name="connsiteY645" fmla="*/ 598881 h 748582"/>
                <a:gd name="connsiteX646" fmla="*/ 306568 w 785809"/>
                <a:gd name="connsiteY646" fmla="*/ 614106 h 748582"/>
                <a:gd name="connsiteX647" fmla="*/ 306882 w 785809"/>
                <a:gd name="connsiteY647" fmla="*/ 618972 h 748582"/>
                <a:gd name="connsiteX648" fmla="*/ 297150 w 785809"/>
                <a:gd name="connsiteY648" fmla="*/ 627291 h 748582"/>
                <a:gd name="connsiteX649" fmla="*/ 287889 w 785809"/>
                <a:gd name="connsiteY649" fmla="*/ 625878 h 748582"/>
                <a:gd name="connsiteX650" fmla="*/ 279570 w 785809"/>
                <a:gd name="connsiteY650" fmla="*/ 616774 h 748582"/>
                <a:gd name="connsiteX651" fmla="*/ 281297 w 785809"/>
                <a:gd name="connsiteY651" fmla="*/ 603903 h 748582"/>
                <a:gd name="connsiteX652" fmla="*/ 286903 w 785809"/>
                <a:gd name="connsiteY652" fmla="*/ 596840 h 748582"/>
                <a:gd name="connsiteX653" fmla="*/ 607278 w 785809"/>
                <a:gd name="connsiteY653" fmla="*/ 596051 h 748582"/>
                <a:gd name="connsiteX654" fmla="*/ 615310 w 785809"/>
                <a:gd name="connsiteY654" fmla="*/ 598096 h 748582"/>
                <a:gd name="connsiteX655" fmla="*/ 620961 w 785809"/>
                <a:gd name="connsiteY655" fmla="*/ 605787 h 748582"/>
                <a:gd name="connsiteX656" fmla="*/ 627239 w 785809"/>
                <a:gd name="connsiteY656" fmla="*/ 630744 h 748582"/>
                <a:gd name="connsiteX657" fmla="*/ 626454 w 785809"/>
                <a:gd name="connsiteY657" fmla="*/ 635767 h 748582"/>
                <a:gd name="connsiteX658" fmla="*/ 597730 w 785809"/>
                <a:gd name="connsiteY658" fmla="*/ 624780 h 748582"/>
                <a:gd name="connsiteX659" fmla="*/ 595689 w 785809"/>
                <a:gd name="connsiteY659" fmla="*/ 611281 h 748582"/>
                <a:gd name="connsiteX660" fmla="*/ 607278 w 785809"/>
                <a:gd name="connsiteY660" fmla="*/ 596051 h 748582"/>
                <a:gd name="connsiteX661" fmla="*/ 665930 w 785809"/>
                <a:gd name="connsiteY661" fmla="*/ 595288 h 748582"/>
                <a:gd name="connsiteX662" fmla="*/ 685000 w 785809"/>
                <a:gd name="connsiteY662" fmla="*/ 604846 h 748582"/>
                <a:gd name="connsiteX663" fmla="*/ 687924 w 785809"/>
                <a:gd name="connsiteY663" fmla="*/ 618030 h 748582"/>
                <a:gd name="connsiteX664" fmla="*/ 681651 w 785809"/>
                <a:gd name="connsiteY664" fmla="*/ 629611 h 748582"/>
                <a:gd name="connsiteX665" fmla="*/ 679114 w 785809"/>
                <a:gd name="connsiteY665" fmla="*/ 629195 h 748582"/>
                <a:gd name="connsiteX666" fmla="*/ 676367 w 785809"/>
                <a:gd name="connsiteY666" fmla="*/ 629803 h 748582"/>
                <a:gd name="connsiteX667" fmla="*/ 660201 w 785809"/>
                <a:gd name="connsiteY667" fmla="*/ 620228 h 748582"/>
                <a:gd name="connsiteX668" fmla="*/ 655962 w 785809"/>
                <a:gd name="connsiteY668" fmla="*/ 604375 h 748582"/>
                <a:gd name="connsiteX669" fmla="*/ 659416 w 785809"/>
                <a:gd name="connsiteY669" fmla="*/ 596997 h 748582"/>
                <a:gd name="connsiteX670" fmla="*/ 665930 w 785809"/>
                <a:gd name="connsiteY670" fmla="*/ 595288 h 748582"/>
                <a:gd name="connsiteX671" fmla="*/ 763010 w 785809"/>
                <a:gd name="connsiteY671" fmla="*/ 594956 h 748582"/>
                <a:gd name="connsiteX672" fmla="*/ 775253 w 785809"/>
                <a:gd name="connsiteY672" fmla="*/ 602805 h 748582"/>
                <a:gd name="connsiteX673" fmla="*/ 767404 w 785809"/>
                <a:gd name="connsiteY673" fmla="*/ 617873 h 748582"/>
                <a:gd name="connsiteX674" fmla="*/ 760341 w 785809"/>
                <a:gd name="connsiteY674" fmla="*/ 620384 h 748582"/>
                <a:gd name="connsiteX675" fmla="*/ 757830 w 785809"/>
                <a:gd name="connsiteY675" fmla="*/ 600921 h 748582"/>
                <a:gd name="connsiteX676" fmla="*/ 763010 w 785809"/>
                <a:gd name="connsiteY676" fmla="*/ 594956 h 748582"/>
                <a:gd name="connsiteX677" fmla="*/ 640737 w 785809"/>
                <a:gd name="connsiteY677" fmla="*/ 594643 h 748582"/>
                <a:gd name="connsiteX678" fmla="*/ 653765 w 785809"/>
                <a:gd name="connsiteY678" fmla="*/ 605002 h 748582"/>
                <a:gd name="connsiteX679" fmla="*/ 655334 w 785809"/>
                <a:gd name="connsiteY679" fmla="*/ 620070 h 748582"/>
                <a:gd name="connsiteX680" fmla="*/ 646074 w 785809"/>
                <a:gd name="connsiteY680" fmla="*/ 631685 h 748582"/>
                <a:gd name="connsiteX681" fmla="*/ 642464 w 785809"/>
                <a:gd name="connsiteY681" fmla="*/ 631842 h 748582"/>
                <a:gd name="connsiteX682" fmla="*/ 626611 w 785809"/>
                <a:gd name="connsiteY682" fmla="*/ 618815 h 748582"/>
                <a:gd name="connsiteX683" fmla="*/ 625669 w 785809"/>
                <a:gd name="connsiteY683" fmla="*/ 613791 h 748582"/>
                <a:gd name="connsiteX684" fmla="*/ 640737 w 785809"/>
                <a:gd name="connsiteY684" fmla="*/ 594643 h 748582"/>
                <a:gd name="connsiteX685" fmla="*/ 331502 w 785809"/>
                <a:gd name="connsiteY685" fmla="*/ 592467 h 748582"/>
                <a:gd name="connsiteX686" fmla="*/ 340001 w 785809"/>
                <a:gd name="connsiteY686" fmla="*/ 607984 h 748582"/>
                <a:gd name="connsiteX687" fmla="*/ 318654 w 785809"/>
                <a:gd name="connsiteY687" fmla="*/ 624623 h 748582"/>
                <a:gd name="connsiteX688" fmla="*/ 310806 w 785809"/>
                <a:gd name="connsiteY688" fmla="*/ 612693 h 748582"/>
                <a:gd name="connsiteX689" fmla="*/ 311276 w 785809"/>
                <a:gd name="connsiteY689" fmla="*/ 605473 h 748582"/>
                <a:gd name="connsiteX690" fmla="*/ 322577 w 785809"/>
                <a:gd name="connsiteY690" fmla="*/ 593073 h 748582"/>
                <a:gd name="connsiteX691" fmla="*/ 331502 w 785809"/>
                <a:gd name="connsiteY691" fmla="*/ 592467 h 748582"/>
                <a:gd name="connsiteX692" fmla="*/ 250690 w 785809"/>
                <a:gd name="connsiteY692" fmla="*/ 591032 h 748582"/>
                <a:gd name="connsiteX693" fmla="*/ 255869 w 785809"/>
                <a:gd name="connsiteY693" fmla="*/ 592916 h 748582"/>
                <a:gd name="connsiteX694" fmla="*/ 253515 w 785809"/>
                <a:gd name="connsiteY694" fmla="*/ 596683 h 748582"/>
                <a:gd name="connsiteX695" fmla="*/ 242057 w 785809"/>
                <a:gd name="connsiteY695" fmla="*/ 599509 h 748582"/>
                <a:gd name="connsiteX696" fmla="*/ 233267 w 785809"/>
                <a:gd name="connsiteY696" fmla="*/ 598724 h 748582"/>
                <a:gd name="connsiteX697" fmla="*/ 250690 w 785809"/>
                <a:gd name="connsiteY697" fmla="*/ 591032 h 748582"/>
                <a:gd name="connsiteX698" fmla="*/ 274292 w 785809"/>
                <a:gd name="connsiteY698" fmla="*/ 589777 h 748582"/>
                <a:gd name="connsiteX699" fmla="*/ 284436 w 785809"/>
                <a:gd name="connsiteY699" fmla="*/ 591033 h 748582"/>
                <a:gd name="connsiteX700" fmla="*/ 265914 w 785809"/>
                <a:gd name="connsiteY700" fmla="*/ 593230 h 748582"/>
                <a:gd name="connsiteX701" fmla="*/ 274292 w 785809"/>
                <a:gd name="connsiteY701" fmla="*/ 589777 h 748582"/>
                <a:gd name="connsiteX702" fmla="*/ 360151 w 785809"/>
                <a:gd name="connsiteY702" fmla="*/ 587795 h 748582"/>
                <a:gd name="connsiteX703" fmla="*/ 368411 w 785809"/>
                <a:gd name="connsiteY703" fmla="*/ 591347 h 748582"/>
                <a:gd name="connsiteX704" fmla="*/ 370451 w 785809"/>
                <a:gd name="connsiteY704" fmla="*/ 601078 h 748582"/>
                <a:gd name="connsiteX705" fmla="*/ 368882 w 785809"/>
                <a:gd name="connsiteY705" fmla="*/ 613322 h 748582"/>
                <a:gd name="connsiteX706" fmla="*/ 355383 w 785809"/>
                <a:gd name="connsiteY706" fmla="*/ 620228 h 748582"/>
                <a:gd name="connsiteX707" fmla="*/ 353342 w 785809"/>
                <a:gd name="connsiteY707" fmla="*/ 619757 h 748582"/>
                <a:gd name="connsiteX708" fmla="*/ 344082 w 785809"/>
                <a:gd name="connsiteY708" fmla="*/ 604375 h 748582"/>
                <a:gd name="connsiteX709" fmla="*/ 345494 w 785809"/>
                <a:gd name="connsiteY709" fmla="*/ 598881 h 748582"/>
                <a:gd name="connsiteX710" fmla="*/ 351302 w 785809"/>
                <a:gd name="connsiteY710" fmla="*/ 588364 h 748582"/>
                <a:gd name="connsiteX711" fmla="*/ 360151 w 785809"/>
                <a:gd name="connsiteY711" fmla="*/ 587795 h 748582"/>
                <a:gd name="connsiteX712" fmla="*/ 586142 w 785809"/>
                <a:gd name="connsiteY712" fmla="*/ 586064 h 748582"/>
                <a:gd name="connsiteX713" fmla="*/ 601968 w 785809"/>
                <a:gd name="connsiteY713" fmla="*/ 589463 h 748582"/>
                <a:gd name="connsiteX714" fmla="*/ 581249 w 785809"/>
                <a:gd name="connsiteY714" fmla="*/ 594643 h 748582"/>
                <a:gd name="connsiteX715" fmla="*/ 577639 w 785809"/>
                <a:gd name="connsiteY715" fmla="*/ 591661 h 748582"/>
                <a:gd name="connsiteX716" fmla="*/ 580621 w 785809"/>
                <a:gd name="connsiteY716" fmla="*/ 588050 h 748582"/>
                <a:gd name="connsiteX717" fmla="*/ 586142 w 785809"/>
                <a:gd name="connsiteY717" fmla="*/ 586064 h 748582"/>
                <a:gd name="connsiteX718" fmla="*/ 72660 w 785809"/>
                <a:gd name="connsiteY718" fmla="*/ 585813 h 748582"/>
                <a:gd name="connsiteX719" fmla="*/ 77548 w 785809"/>
                <a:gd name="connsiteY719" fmla="*/ 586250 h 748582"/>
                <a:gd name="connsiteX720" fmla="*/ 79588 w 785809"/>
                <a:gd name="connsiteY720" fmla="*/ 587505 h 748582"/>
                <a:gd name="connsiteX721" fmla="*/ 77862 w 785809"/>
                <a:gd name="connsiteY721" fmla="*/ 591273 h 748582"/>
                <a:gd name="connsiteX722" fmla="*/ 62793 w 785809"/>
                <a:gd name="connsiteY722" fmla="*/ 595040 h 748582"/>
                <a:gd name="connsiteX723" fmla="*/ 72660 w 785809"/>
                <a:gd name="connsiteY723" fmla="*/ 585813 h 748582"/>
                <a:gd name="connsiteX724" fmla="*/ 389556 w 785809"/>
                <a:gd name="connsiteY724" fmla="*/ 584060 h 748582"/>
                <a:gd name="connsiteX725" fmla="*/ 401372 w 785809"/>
                <a:gd name="connsiteY725" fmla="*/ 584911 h 748582"/>
                <a:gd name="connsiteX726" fmla="*/ 402785 w 785809"/>
                <a:gd name="connsiteY726" fmla="*/ 585225 h 748582"/>
                <a:gd name="connsiteX727" fmla="*/ 411103 w 785809"/>
                <a:gd name="connsiteY727" fmla="*/ 596055 h 748582"/>
                <a:gd name="connsiteX728" fmla="*/ 410790 w 785809"/>
                <a:gd name="connsiteY728" fmla="*/ 600764 h 748582"/>
                <a:gd name="connsiteX729" fmla="*/ 402941 w 785809"/>
                <a:gd name="connsiteY729" fmla="*/ 610967 h 748582"/>
                <a:gd name="connsiteX730" fmla="*/ 380810 w 785809"/>
                <a:gd name="connsiteY730" fmla="*/ 614262 h 748582"/>
                <a:gd name="connsiteX731" fmla="*/ 374061 w 785809"/>
                <a:gd name="connsiteY731" fmla="*/ 608141 h 748582"/>
                <a:gd name="connsiteX732" fmla="*/ 389556 w 785809"/>
                <a:gd name="connsiteY732" fmla="*/ 584060 h 748582"/>
                <a:gd name="connsiteX733" fmla="*/ 320852 w 785809"/>
                <a:gd name="connsiteY733" fmla="*/ 583185 h 748582"/>
                <a:gd name="connsiteX734" fmla="*/ 288517 w 785809"/>
                <a:gd name="connsiteY734" fmla="*/ 591190 h 748582"/>
                <a:gd name="connsiteX735" fmla="*/ 320852 w 785809"/>
                <a:gd name="connsiteY735" fmla="*/ 583185 h 748582"/>
                <a:gd name="connsiteX736" fmla="*/ 546070 w 785809"/>
                <a:gd name="connsiteY736" fmla="*/ 582949 h 748582"/>
                <a:gd name="connsiteX737" fmla="*/ 550799 w 785809"/>
                <a:gd name="connsiteY737" fmla="*/ 583027 h 748582"/>
                <a:gd name="connsiteX738" fmla="*/ 569477 w 785809"/>
                <a:gd name="connsiteY738" fmla="*/ 583655 h 748582"/>
                <a:gd name="connsiteX739" fmla="*/ 574500 w 785809"/>
                <a:gd name="connsiteY739" fmla="*/ 586167 h 748582"/>
                <a:gd name="connsiteX740" fmla="*/ 572931 w 785809"/>
                <a:gd name="connsiteY740" fmla="*/ 594015 h 748582"/>
                <a:gd name="connsiteX741" fmla="*/ 558490 w 785809"/>
                <a:gd name="connsiteY741" fmla="*/ 598096 h 748582"/>
                <a:gd name="connsiteX742" fmla="*/ 547345 w 785809"/>
                <a:gd name="connsiteY742" fmla="*/ 595741 h 748582"/>
                <a:gd name="connsiteX743" fmla="*/ 543108 w 785809"/>
                <a:gd name="connsiteY743" fmla="*/ 586167 h 748582"/>
                <a:gd name="connsiteX744" fmla="*/ 546070 w 785809"/>
                <a:gd name="connsiteY744" fmla="*/ 582949 h 748582"/>
                <a:gd name="connsiteX745" fmla="*/ 434177 w 785809"/>
                <a:gd name="connsiteY745" fmla="*/ 579103 h 748582"/>
                <a:gd name="connsiteX746" fmla="*/ 441554 w 785809"/>
                <a:gd name="connsiteY746" fmla="*/ 588207 h 748582"/>
                <a:gd name="connsiteX747" fmla="*/ 440769 w 785809"/>
                <a:gd name="connsiteY747" fmla="*/ 595271 h 748582"/>
                <a:gd name="connsiteX748" fmla="*/ 420207 w 785809"/>
                <a:gd name="connsiteY748" fmla="*/ 610810 h 748582"/>
                <a:gd name="connsiteX749" fmla="*/ 413929 w 785809"/>
                <a:gd name="connsiteY749" fmla="*/ 602177 h 748582"/>
                <a:gd name="connsiteX750" fmla="*/ 434177 w 785809"/>
                <a:gd name="connsiteY750" fmla="*/ 579103 h 748582"/>
                <a:gd name="connsiteX751" fmla="*/ 90889 w 785809"/>
                <a:gd name="connsiteY751" fmla="*/ 578401 h 748582"/>
                <a:gd name="connsiteX752" fmla="*/ 96226 w 785809"/>
                <a:gd name="connsiteY752" fmla="*/ 586564 h 748582"/>
                <a:gd name="connsiteX753" fmla="*/ 86808 w 785809"/>
                <a:gd name="connsiteY753" fmla="*/ 590645 h 748582"/>
                <a:gd name="connsiteX754" fmla="*/ 80844 w 785809"/>
                <a:gd name="connsiteY754" fmla="*/ 586564 h 748582"/>
                <a:gd name="connsiteX755" fmla="*/ 90889 w 785809"/>
                <a:gd name="connsiteY755" fmla="*/ 578401 h 748582"/>
                <a:gd name="connsiteX756" fmla="*/ 346333 w 785809"/>
                <a:gd name="connsiteY756" fmla="*/ 578059 h 748582"/>
                <a:gd name="connsiteX757" fmla="*/ 352086 w 785809"/>
                <a:gd name="connsiteY757" fmla="*/ 578632 h 748582"/>
                <a:gd name="connsiteX758" fmla="*/ 352871 w 785809"/>
                <a:gd name="connsiteY758" fmla="*/ 582870 h 748582"/>
                <a:gd name="connsiteX759" fmla="*/ 332466 w 785809"/>
                <a:gd name="connsiteY759" fmla="*/ 586795 h 748582"/>
                <a:gd name="connsiteX760" fmla="*/ 330426 w 785809"/>
                <a:gd name="connsiteY760" fmla="*/ 586324 h 748582"/>
                <a:gd name="connsiteX761" fmla="*/ 328542 w 785809"/>
                <a:gd name="connsiteY761" fmla="*/ 585696 h 748582"/>
                <a:gd name="connsiteX762" fmla="*/ 346333 w 785809"/>
                <a:gd name="connsiteY762" fmla="*/ 578059 h 748582"/>
                <a:gd name="connsiteX763" fmla="*/ 518151 w 785809"/>
                <a:gd name="connsiteY763" fmla="*/ 577063 h 748582"/>
                <a:gd name="connsiteX764" fmla="*/ 531650 w 785809"/>
                <a:gd name="connsiteY764" fmla="*/ 579731 h 748582"/>
                <a:gd name="connsiteX765" fmla="*/ 539655 w 785809"/>
                <a:gd name="connsiteY765" fmla="*/ 588521 h 748582"/>
                <a:gd name="connsiteX766" fmla="*/ 534632 w 785809"/>
                <a:gd name="connsiteY766" fmla="*/ 596526 h 748582"/>
                <a:gd name="connsiteX767" fmla="*/ 528039 w 785809"/>
                <a:gd name="connsiteY767" fmla="*/ 600607 h 748582"/>
                <a:gd name="connsiteX768" fmla="*/ 516267 w 785809"/>
                <a:gd name="connsiteY768" fmla="*/ 601549 h 748582"/>
                <a:gd name="connsiteX769" fmla="*/ 512029 w 785809"/>
                <a:gd name="connsiteY769" fmla="*/ 593073 h 748582"/>
                <a:gd name="connsiteX770" fmla="*/ 512500 w 785809"/>
                <a:gd name="connsiteY770" fmla="*/ 581615 h 748582"/>
                <a:gd name="connsiteX771" fmla="*/ 518151 w 785809"/>
                <a:gd name="connsiteY771" fmla="*/ 577063 h 748582"/>
                <a:gd name="connsiteX772" fmla="*/ 455366 w 785809"/>
                <a:gd name="connsiteY772" fmla="*/ 573766 h 748582"/>
                <a:gd name="connsiteX773" fmla="*/ 471690 w 785809"/>
                <a:gd name="connsiteY773" fmla="*/ 580202 h 748582"/>
                <a:gd name="connsiteX774" fmla="*/ 471219 w 785809"/>
                <a:gd name="connsiteY774" fmla="*/ 583341 h 748582"/>
                <a:gd name="connsiteX775" fmla="*/ 470592 w 785809"/>
                <a:gd name="connsiteY775" fmla="*/ 591817 h 748582"/>
                <a:gd name="connsiteX776" fmla="*/ 464313 w 785809"/>
                <a:gd name="connsiteY776" fmla="*/ 607984 h 748582"/>
                <a:gd name="connsiteX777" fmla="*/ 453797 w 785809"/>
                <a:gd name="connsiteY777" fmla="*/ 607042 h 748582"/>
                <a:gd name="connsiteX778" fmla="*/ 451442 w 785809"/>
                <a:gd name="connsiteY778" fmla="*/ 605629 h 748582"/>
                <a:gd name="connsiteX779" fmla="*/ 444065 w 785809"/>
                <a:gd name="connsiteY779" fmla="*/ 595113 h 748582"/>
                <a:gd name="connsiteX780" fmla="*/ 445792 w 785809"/>
                <a:gd name="connsiteY780" fmla="*/ 583027 h 748582"/>
                <a:gd name="connsiteX781" fmla="*/ 455366 w 785809"/>
                <a:gd name="connsiteY781" fmla="*/ 573766 h 748582"/>
                <a:gd name="connsiteX782" fmla="*/ 485974 w 785809"/>
                <a:gd name="connsiteY782" fmla="*/ 573139 h 748582"/>
                <a:gd name="connsiteX783" fmla="*/ 493194 w 785809"/>
                <a:gd name="connsiteY783" fmla="*/ 573296 h 748582"/>
                <a:gd name="connsiteX784" fmla="*/ 506692 w 785809"/>
                <a:gd name="connsiteY784" fmla="*/ 586952 h 748582"/>
                <a:gd name="connsiteX785" fmla="*/ 481265 w 785809"/>
                <a:gd name="connsiteY785" fmla="*/ 604532 h 748582"/>
                <a:gd name="connsiteX786" fmla="*/ 477812 w 785809"/>
                <a:gd name="connsiteY786" fmla="*/ 601235 h 748582"/>
                <a:gd name="connsiteX787" fmla="*/ 477655 w 785809"/>
                <a:gd name="connsiteY787" fmla="*/ 579731 h 748582"/>
                <a:gd name="connsiteX788" fmla="*/ 485974 w 785809"/>
                <a:gd name="connsiteY788" fmla="*/ 573139 h 748582"/>
                <a:gd name="connsiteX789" fmla="*/ 389679 w 785809"/>
                <a:gd name="connsiteY789" fmla="*/ 570569 h 748582"/>
                <a:gd name="connsiteX790" fmla="*/ 391484 w 785809"/>
                <a:gd name="connsiteY790" fmla="*/ 572040 h 748582"/>
                <a:gd name="connsiteX791" fmla="*/ 388188 w 785809"/>
                <a:gd name="connsiteY791" fmla="*/ 578789 h 748582"/>
                <a:gd name="connsiteX792" fmla="*/ 378770 w 785809"/>
                <a:gd name="connsiteY792" fmla="*/ 583341 h 748582"/>
                <a:gd name="connsiteX793" fmla="*/ 360092 w 785809"/>
                <a:gd name="connsiteY793" fmla="*/ 583498 h 748582"/>
                <a:gd name="connsiteX794" fmla="*/ 382694 w 785809"/>
                <a:gd name="connsiteY794" fmla="*/ 572511 h 748582"/>
                <a:gd name="connsiteX795" fmla="*/ 386932 w 785809"/>
                <a:gd name="connsiteY795" fmla="*/ 571569 h 748582"/>
                <a:gd name="connsiteX796" fmla="*/ 389679 w 785809"/>
                <a:gd name="connsiteY796" fmla="*/ 570569 h 748582"/>
                <a:gd name="connsiteX797" fmla="*/ 422562 w 785809"/>
                <a:gd name="connsiteY797" fmla="*/ 568430 h 748582"/>
                <a:gd name="connsiteX798" fmla="*/ 425387 w 785809"/>
                <a:gd name="connsiteY798" fmla="*/ 573610 h 748582"/>
                <a:gd name="connsiteX799" fmla="*/ 411418 w 785809"/>
                <a:gd name="connsiteY799" fmla="*/ 580830 h 748582"/>
                <a:gd name="connsiteX800" fmla="*/ 400430 w 785809"/>
                <a:gd name="connsiteY800" fmla="*/ 578161 h 748582"/>
                <a:gd name="connsiteX801" fmla="*/ 422562 w 785809"/>
                <a:gd name="connsiteY801" fmla="*/ 568430 h 748582"/>
                <a:gd name="connsiteX802" fmla="*/ 455681 w 785809"/>
                <a:gd name="connsiteY802" fmla="*/ 567959 h 748582"/>
                <a:gd name="connsiteX803" fmla="*/ 436845 w 785809"/>
                <a:gd name="connsiteY803" fmla="*/ 572825 h 748582"/>
                <a:gd name="connsiteX804" fmla="*/ 455681 w 785809"/>
                <a:gd name="connsiteY804" fmla="*/ 567959 h 748582"/>
                <a:gd name="connsiteX805" fmla="*/ 114259 w 785809"/>
                <a:gd name="connsiteY805" fmla="*/ 558047 h 748582"/>
                <a:gd name="connsiteX806" fmla="*/ 118828 w 785809"/>
                <a:gd name="connsiteY806" fmla="*/ 562705 h 748582"/>
                <a:gd name="connsiteX807" fmla="*/ 119299 w 785809"/>
                <a:gd name="connsiteY807" fmla="*/ 569612 h 748582"/>
                <a:gd name="connsiteX808" fmla="*/ 108626 w 785809"/>
                <a:gd name="connsiteY808" fmla="*/ 583581 h 748582"/>
                <a:gd name="connsiteX809" fmla="*/ 103760 w 785809"/>
                <a:gd name="connsiteY809" fmla="*/ 585465 h 748582"/>
                <a:gd name="connsiteX810" fmla="*/ 97795 w 785809"/>
                <a:gd name="connsiteY810" fmla="*/ 579657 h 748582"/>
                <a:gd name="connsiteX811" fmla="*/ 109410 w 785809"/>
                <a:gd name="connsiteY811" fmla="*/ 558467 h 748582"/>
                <a:gd name="connsiteX812" fmla="*/ 110666 w 785809"/>
                <a:gd name="connsiteY812" fmla="*/ 558153 h 748582"/>
                <a:gd name="connsiteX813" fmla="*/ 114259 w 785809"/>
                <a:gd name="connsiteY813" fmla="*/ 558047 h 748582"/>
                <a:gd name="connsiteX814" fmla="*/ 80059 w 785809"/>
                <a:gd name="connsiteY814" fmla="*/ 546852 h 748582"/>
                <a:gd name="connsiteX815" fmla="*/ 95128 w 785809"/>
                <a:gd name="connsiteY815" fmla="*/ 561920 h 748582"/>
                <a:gd name="connsiteX816" fmla="*/ 95755 w 785809"/>
                <a:gd name="connsiteY816" fmla="*/ 566002 h 748582"/>
                <a:gd name="connsiteX817" fmla="*/ 80687 w 785809"/>
                <a:gd name="connsiteY817" fmla="*/ 580286 h 748582"/>
                <a:gd name="connsiteX818" fmla="*/ 71112 w 785809"/>
                <a:gd name="connsiteY818" fmla="*/ 580443 h 748582"/>
                <a:gd name="connsiteX819" fmla="*/ 70170 w 785809"/>
                <a:gd name="connsiteY819" fmla="*/ 572437 h 748582"/>
                <a:gd name="connsiteX820" fmla="*/ 80059 w 785809"/>
                <a:gd name="connsiteY820" fmla="*/ 546852 h 748582"/>
                <a:gd name="connsiteX821" fmla="*/ 132641 w 785809"/>
                <a:gd name="connsiteY821" fmla="*/ 540730 h 748582"/>
                <a:gd name="connsiteX822" fmla="*/ 139076 w 785809"/>
                <a:gd name="connsiteY822" fmla="*/ 546695 h 748582"/>
                <a:gd name="connsiteX823" fmla="*/ 125735 w 785809"/>
                <a:gd name="connsiteY823" fmla="*/ 561763 h 748582"/>
                <a:gd name="connsiteX824" fmla="*/ 119770 w 785809"/>
                <a:gd name="connsiteY824" fmla="*/ 555013 h 748582"/>
                <a:gd name="connsiteX825" fmla="*/ 132641 w 785809"/>
                <a:gd name="connsiteY825" fmla="*/ 540730 h 748582"/>
                <a:gd name="connsiteX826" fmla="*/ 153517 w 785809"/>
                <a:gd name="connsiteY826" fmla="*/ 515146 h 748582"/>
                <a:gd name="connsiteX827" fmla="*/ 156970 w 785809"/>
                <a:gd name="connsiteY827" fmla="*/ 515303 h 748582"/>
                <a:gd name="connsiteX828" fmla="*/ 161051 w 785809"/>
                <a:gd name="connsiteY828" fmla="*/ 533196 h 748582"/>
                <a:gd name="connsiteX829" fmla="*/ 151633 w 785809"/>
                <a:gd name="connsiteY829" fmla="*/ 541986 h 748582"/>
                <a:gd name="connsiteX830" fmla="*/ 139390 w 785809"/>
                <a:gd name="connsiteY830" fmla="*/ 535237 h 748582"/>
                <a:gd name="connsiteX831" fmla="*/ 153517 w 785809"/>
                <a:gd name="connsiteY831" fmla="*/ 515146 h 748582"/>
                <a:gd name="connsiteX832" fmla="*/ 90889 w 785809"/>
                <a:gd name="connsiteY832" fmla="*/ 495996 h 748582"/>
                <a:gd name="connsiteX833" fmla="*/ 86651 w 785809"/>
                <a:gd name="connsiteY833" fmla="*/ 517657 h 748582"/>
                <a:gd name="connsiteX834" fmla="*/ 90889 w 785809"/>
                <a:gd name="connsiteY834" fmla="*/ 495996 h 748582"/>
                <a:gd name="connsiteX835" fmla="*/ 111295 w 785809"/>
                <a:gd name="connsiteY835" fmla="*/ 495683 h 748582"/>
                <a:gd name="connsiteX836" fmla="*/ 115061 w 785809"/>
                <a:gd name="connsiteY836" fmla="*/ 497096 h 748582"/>
                <a:gd name="connsiteX837" fmla="*/ 135153 w 785809"/>
                <a:gd name="connsiteY837" fmla="*/ 516716 h 748582"/>
                <a:gd name="connsiteX838" fmla="*/ 136566 w 785809"/>
                <a:gd name="connsiteY838" fmla="*/ 519698 h 748582"/>
                <a:gd name="connsiteX839" fmla="*/ 126991 w 785809"/>
                <a:gd name="connsiteY839" fmla="*/ 536807 h 748582"/>
                <a:gd name="connsiteX840" fmla="*/ 120712 w 785809"/>
                <a:gd name="connsiteY840" fmla="*/ 541359 h 748582"/>
                <a:gd name="connsiteX841" fmla="*/ 104545 w 785809"/>
                <a:gd name="connsiteY841" fmla="*/ 556584 h 748582"/>
                <a:gd name="connsiteX842" fmla="*/ 94813 w 785809"/>
                <a:gd name="connsiteY842" fmla="*/ 556741 h 748582"/>
                <a:gd name="connsiteX843" fmla="*/ 86180 w 785809"/>
                <a:gd name="connsiteY843" fmla="*/ 549050 h 748582"/>
                <a:gd name="connsiteX844" fmla="*/ 90419 w 785809"/>
                <a:gd name="connsiteY844" fmla="*/ 522209 h 748582"/>
                <a:gd name="connsiteX845" fmla="*/ 97953 w 785809"/>
                <a:gd name="connsiteY845" fmla="*/ 523622 h 748582"/>
                <a:gd name="connsiteX846" fmla="*/ 118829 w 785809"/>
                <a:gd name="connsiteY846" fmla="*/ 539946 h 748582"/>
                <a:gd name="connsiteX847" fmla="*/ 113178 w 785809"/>
                <a:gd name="connsiteY847" fmla="*/ 531156 h 748582"/>
                <a:gd name="connsiteX848" fmla="*/ 99836 w 785809"/>
                <a:gd name="connsiteY848" fmla="*/ 516088 h 748582"/>
                <a:gd name="connsiteX849" fmla="*/ 111295 w 785809"/>
                <a:gd name="connsiteY849" fmla="*/ 495683 h 748582"/>
                <a:gd name="connsiteX850" fmla="*/ 175943 w 785809"/>
                <a:gd name="connsiteY850" fmla="*/ 494760 h 748582"/>
                <a:gd name="connsiteX851" fmla="*/ 183653 w 785809"/>
                <a:gd name="connsiteY851" fmla="*/ 500235 h 748582"/>
                <a:gd name="connsiteX852" fmla="*/ 184870 w 785809"/>
                <a:gd name="connsiteY852" fmla="*/ 502275 h 748582"/>
                <a:gd name="connsiteX853" fmla="*/ 186958 w 785809"/>
                <a:gd name="connsiteY853" fmla="*/ 502823 h 748582"/>
                <a:gd name="connsiteX854" fmla="*/ 187107 w 785809"/>
                <a:gd name="connsiteY854" fmla="*/ 504237 h 748582"/>
                <a:gd name="connsiteX855" fmla="*/ 188501 w 785809"/>
                <a:gd name="connsiteY855" fmla="*/ 504307 h 748582"/>
                <a:gd name="connsiteX856" fmla="*/ 188284 w 785809"/>
                <a:gd name="connsiteY856" fmla="*/ 506140 h 748582"/>
                <a:gd name="connsiteX857" fmla="*/ 189932 w 785809"/>
                <a:gd name="connsiteY857" fmla="*/ 507298 h 748582"/>
                <a:gd name="connsiteX858" fmla="*/ 189775 w 785809"/>
                <a:gd name="connsiteY858" fmla="*/ 506984 h 748582"/>
                <a:gd name="connsiteX859" fmla="*/ 197780 w 785809"/>
                <a:gd name="connsiteY859" fmla="*/ 514204 h 748582"/>
                <a:gd name="connsiteX860" fmla="*/ 180828 w 785809"/>
                <a:gd name="connsiteY860" fmla="*/ 524093 h 748582"/>
                <a:gd name="connsiteX861" fmla="*/ 166858 w 785809"/>
                <a:gd name="connsiteY861" fmla="*/ 523779 h 748582"/>
                <a:gd name="connsiteX862" fmla="*/ 163562 w 785809"/>
                <a:gd name="connsiteY862" fmla="*/ 506984 h 748582"/>
                <a:gd name="connsiteX863" fmla="*/ 168114 w 785809"/>
                <a:gd name="connsiteY863" fmla="*/ 499764 h 748582"/>
                <a:gd name="connsiteX864" fmla="*/ 175943 w 785809"/>
                <a:gd name="connsiteY864" fmla="*/ 494760 h 748582"/>
                <a:gd name="connsiteX865" fmla="*/ 131542 w 785809"/>
                <a:gd name="connsiteY865" fmla="*/ 476847 h 748582"/>
                <a:gd name="connsiteX866" fmla="*/ 138919 w 785809"/>
                <a:gd name="connsiteY866" fmla="*/ 481399 h 748582"/>
                <a:gd name="connsiteX867" fmla="*/ 146454 w 785809"/>
                <a:gd name="connsiteY867" fmla="*/ 486736 h 748582"/>
                <a:gd name="connsiteX868" fmla="*/ 154930 w 785809"/>
                <a:gd name="connsiteY868" fmla="*/ 498037 h 748582"/>
                <a:gd name="connsiteX869" fmla="*/ 159324 w 785809"/>
                <a:gd name="connsiteY869" fmla="*/ 502432 h 748582"/>
                <a:gd name="connsiteX870" fmla="*/ 154459 w 785809"/>
                <a:gd name="connsiteY870" fmla="*/ 510751 h 748582"/>
                <a:gd name="connsiteX871" fmla="*/ 143786 w 785809"/>
                <a:gd name="connsiteY871" fmla="*/ 515303 h 748582"/>
                <a:gd name="connsiteX872" fmla="*/ 137664 w 785809"/>
                <a:gd name="connsiteY872" fmla="*/ 512791 h 748582"/>
                <a:gd name="connsiteX873" fmla="*/ 124008 w 785809"/>
                <a:gd name="connsiteY873" fmla="*/ 500078 h 748582"/>
                <a:gd name="connsiteX874" fmla="*/ 120241 w 785809"/>
                <a:gd name="connsiteY874" fmla="*/ 487834 h 748582"/>
                <a:gd name="connsiteX875" fmla="*/ 131542 w 785809"/>
                <a:gd name="connsiteY875" fmla="*/ 476847 h 748582"/>
                <a:gd name="connsiteX876" fmla="*/ 190930 w 785809"/>
                <a:gd name="connsiteY876" fmla="*/ 473678 h 748582"/>
                <a:gd name="connsiteX877" fmla="*/ 201547 w 785809"/>
                <a:gd name="connsiteY877" fmla="*/ 480300 h 748582"/>
                <a:gd name="connsiteX878" fmla="*/ 223679 w 785809"/>
                <a:gd name="connsiteY878" fmla="*/ 496468 h 748582"/>
                <a:gd name="connsiteX879" fmla="*/ 192600 w 785809"/>
                <a:gd name="connsiteY879" fmla="*/ 506827 h 748582"/>
                <a:gd name="connsiteX880" fmla="*/ 191168 w 785809"/>
                <a:gd name="connsiteY880" fmla="*/ 505984 h 748582"/>
                <a:gd name="connsiteX881" fmla="*/ 190172 w 785809"/>
                <a:gd name="connsiteY881" fmla="*/ 506424 h 748582"/>
                <a:gd name="connsiteX882" fmla="*/ 190089 w 785809"/>
                <a:gd name="connsiteY882" fmla="*/ 507141 h 748582"/>
                <a:gd name="connsiteX883" fmla="*/ 188441 w 785809"/>
                <a:gd name="connsiteY883" fmla="*/ 505983 h 748582"/>
                <a:gd name="connsiteX884" fmla="*/ 188639 w 785809"/>
                <a:gd name="connsiteY884" fmla="*/ 504314 h 748582"/>
                <a:gd name="connsiteX885" fmla="*/ 188501 w 785809"/>
                <a:gd name="connsiteY885" fmla="*/ 504307 h 748582"/>
                <a:gd name="connsiteX886" fmla="*/ 188519 w 785809"/>
                <a:gd name="connsiteY886" fmla="*/ 504159 h 748582"/>
                <a:gd name="connsiteX887" fmla="*/ 188643 w 785809"/>
                <a:gd name="connsiteY887" fmla="*/ 504282 h 748582"/>
                <a:gd name="connsiteX888" fmla="*/ 188658 w 785809"/>
                <a:gd name="connsiteY888" fmla="*/ 504150 h 748582"/>
                <a:gd name="connsiteX889" fmla="*/ 187263 w 785809"/>
                <a:gd name="connsiteY889" fmla="*/ 504080 h 748582"/>
                <a:gd name="connsiteX890" fmla="*/ 187136 w 785809"/>
                <a:gd name="connsiteY890" fmla="*/ 502869 h 748582"/>
                <a:gd name="connsiteX891" fmla="*/ 186958 w 785809"/>
                <a:gd name="connsiteY891" fmla="*/ 502823 h 748582"/>
                <a:gd name="connsiteX892" fmla="*/ 186950 w 785809"/>
                <a:gd name="connsiteY892" fmla="*/ 502746 h 748582"/>
                <a:gd name="connsiteX893" fmla="*/ 187132 w 785809"/>
                <a:gd name="connsiteY893" fmla="*/ 502837 h 748582"/>
                <a:gd name="connsiteX894" fmla="*/ 187106 w 785809"/>
                <a:gd name="connsiteY894" fmla="*/ 502590 h 748582"/>
                <a:gd name="connsiteX895" fmla="*/ 186949 w 785809"/>
                <a:gd name="connsiteY895" fmla="*/ 502432 h 748582"/>
                <a:gd name="connsiteX896" fmla="*/ 187256 w 785809"/>
                <a:gd name="connsiteY896" fmla="*/ 502711 h 748582"/>
                <a:gd name="connsiteX897" fmla="*/ 187259 w 785809"/>
                <a:gd name="connsiteY897" fmla="*/ 502728 h 748582"/>
                <a:gd name="connsiteX898" fmla="*/ 188675 w 785809"/>
                <a:gd name="connsiteY898" fmla="*/ 504014 h 748582"/>
                <a:gd name="connsiteX899" fmla="*/ 188676 w 785809"/>
                <a:gd name="connsiteY899" fmla="*/ 504001 h 748582"/>
                <a:gd name="connsiteX900" fmla="*/ 190161 w 785809"/>
                <a:gd name="connsiteY900" fmla="*/ 504991 h 748582"/>
                <a:gd name="connsiteX901" fmla="*/ 190167 w 785809"/>
                <a:gd name="connsiteY901" fmla="*/ 504944 h 748582"/>
                <a:gd name="connsiteX902" fmla="*/ 188519 w 785809"/>
                <a:gd name="connsiteY902" fmla="*/ 503845 h 748582"/>
                <a:gd name="connsiteX903" fmla="*/ 188676 w 785809"/>
                <a:gd name="connsiteY903" fmla="*/ 504002 h 748582"/>
                <a:gd name="connsiteX904" fmla="*/ 187256 w 785809"/>
                <a:gd name="connsiteY904" fmla="*/ 502711 h 748582"/>
                <a:gd name="connsiteX905" fmla="*/ 186223 w 785809"/>
                <a:gd name="connsiteY905" fmla="*/ 497527 h 748582"/>
                <a:gd name="connsiteX906" fmla="*/ 183182 w 785809"/>
                <a:gd name="connsiteY906" fmla="*/ 493014 h 748582"/>
                <a:gd name="connsiteX907" fmla="*/ 186792 w 785809"/>
                <a:gd name="connsiteY907" fmla="*/ 475434 h 748582"/>
                <a:gd name="connsiteX908" fmla="*/ 190930 w 785809"/>
                <a:gd name="connsiteY908" fmla="*/ 473678 h 748582"/>
                <a:gd name="connsiteX909" fmla="*/ 270021 w 785809"/>
                <a:gd name="connsiteY909" fmla="*/ 466998 h 748582"/>
                <a:gd name="connsiteX910" fmla="*/ 271709 w 785809"/>
                <a:gd name="connsiteY910" fmla="*/ 468214 h 748582"/>
                <a:gd name="connsiteX911" fmla="*/ 271238 w 785809"/>
                <a:gd name="connsiteY911" fmla="*/ 471197 h 748582"/>
                <a:gd name="connsiteX912" fmla="*/ 246123 w 785809"/>
                <a:gd name="connsiteY912" fmla="*/ 485324 h 748582"/>
                <a:gd name="connsiteX913" fmla="*/ 259465 w 785809"/>
                <a:gd name="connsiteY913" fmla="*/ 472924 h 748582"/>
                <a:gd name="connsiteX914" fmla="*/ 268098 w 785809"/>
                <a:gd name="connsiteY914" fmla="*/ 467900 h 748582"/>
                <a:gd name="connsiteX915" fmla="*/ 270021 w 785809"/>
                <a:gd name="connsiteY915" fmla="*/ 466998 h 748582"/>
                <a:gd name="connsiteX916" fmla="*/ 147944 w 785809"/>
                <a:gd name="connsiteY916" fmla="*/ 459837 h 748582"/>
                <a:gd name="connsiteX917" fmla="*/ 153831 w 785809"/>
                <a:gd name="connsiteY917" fmla="*/ 462407 h 748582"/>
                <a:gd name="connsiteX918" fmla="*/ 177061 w 785809"/>
                <a:gd name="connsiteY918" fmla="*/ 477476 h 748582"/>
                <a:gd name="connsiteX919" fmla="*/ 178317 w 785809"/>
                <a:gd name="connsiteY919" fmla="*/ 479673 h 748582"/>
                <a:gd name="connsiteX920" fmla="*/ 172352 w 785809"/>
                <a:gd name="connsiteY920" fmla="*/ 492230 h 748582"/>
                <a:gd name="connsiteX921" fmla="*/ 155400 w 785809"/>
                <a:gd name="connsiteY921" fmla="*/ 492701 h 748582"/>
                <a:gd name="connsiteX922" fmla="*/ 146610 w 785809"/>
                <a:gd name="connsiteY922" fmla="*/ 486893 h 748582"/>
                <a:gd name="connsiteX923" fmla="*/ 139546 w 785809"/>
                <a:gd name="connsiteY923" fmla="*/ 474493 h 748582"/>
                <a:gd name="connsiteX924" fmla="*/ 142058 w 785809"/>
                <a:gd name="connsiteY924" fmla="*/ 462093 h 748582"/>
                <a:gd name="connsiteX925" fmla="*/ 147944 w 785809"/>
                <a:gd name="connsiteY925" fmla="*/ 459837 h 748582"/>
                <a:gd name="connsiteX926" fmla="*/ 218734 w 785809"/>
                <a:gd name="connsiteY926" fmla="*/ 449398 h 748582"/>
                <a:gd name="connsiteX927" fmla="*/ 225562 w 785809"/>
                <a:gd name="connsiteY927" fmla="*/ 456599 h 748582"/>
                <a:gd name="connsiteX928" fmla="*/ 243141 w 785809"/>
                <a:gd name="connsiteY928" fmla="*/ 471825 h 748582"/>
                <a:gd name="connsiteX929" fmla="*/ 245025 w 785809"/>
                <a:gd name="connsiteY929" fmla="*/ 476063 h 748582"/>
                <a:gd name="connsiteX930" fmla="*/ 223835 w 785809"/>
                <a:gd name="connsiteY930" fmla="*/ 491602 h 748582"/>
                <a:gd name="connsiteX931" fmla="*/ 216301 w 785809"/>
                <a:gd name="connsiteY931" fmla="*/ 489562 h 748582"/>
                <a:gd name="connsiteX932" fmla="*/ 199663 w 785809"/>
                <a:gd name="connsiteY932" fmla="*/ 470883 h 748582"/>
                <a:gd name="connsiteX933" fmla="*/ 202018 w 785809"/>
                <a:gd name="connsiteY933" fmla="*/ 458640 h 748582"/>
                <a:gd name="connsiteX934" fmla="*/ 209552 w 785809"/>
                <a:gd name="connsiteY934" fmla="*/ 453146 h 748582"/>
                <a:gd name="connsiteX935" fmla="*/ 218734 w 785809"/>
                <a:gd name="connsiteY935" fmla="*/ 449398 h 748582"/>
                <a:gd name="connsiteX936" fmla="*/ 119142 w 785809"/>
                <a:gd name="connsiteY936" fmla="*/ 446396 h 748582"/>
                <a:gd name="connsiteX937" fmla="*/ 133111 w 785809"/>
                <a:gd name="connsiteY937" fmla="*/ 458797 h 748582"/>
                <a:gd name="connsiteX938" fmla="*/ 129031 w 785809"/>
                <a:gd name="connsiteY938" fmla="*/ 471667 h 748582"/>
                <a:gd name="connsiteX939" fmla="*/ 115689 w 785809"/>
                <a:gd name="connsiteY939" fmla="*/ 485637 h 748582"/>
                <a:gd name="connsiteX940" fmla="*/ 100307 w 785809"/>
                <a:gd name="connsiteY940" fmla="*/ 495369 h 748582"/>
                <a:gd name="connsiteX941" fmla="*/ 94342 w 785809"/>
                <a:gd name="connsiteY941" fmla="*/ 485480 h 748582"/>
                <a:gd name="connsiteX942" fmla="*/ 97638 w 785809"/>
                <a:gd name="connsiteY942" fmla="*/ 472295 h 748582"/>
                <a:gd name="connsiteX943" fmla="*/ 104074 w 785809"/>
                <a:gd name="connsiteY943" fmla="*/ 471197 h 748582"/>
                <a:gd name="connsiteX944" fmla="*/ 109724 w 785809"/>
                <a:gd name="connsiteY944" fmla="*/ 479516 h 748582"/>
                <a:gd name="connsiteX945" fmla="*/ 114119 w 785809"/>
                <a:gd name="connsiteY945" fmla="*/ 482184 h 748582"/>
                <a:gd name="connsiteX946" fmla="*/ 113648 w 785809"/>
                <a:gd name="connsiteY946" fmla="*/ 477004 h 748582"/>
                <a:gd name="connsiteX947" fmla="*/ 108626 w 785809"/>
                <a:gd name="connsiteY947" fmla="*/ 470883 h 748582"/>
                <a:gd name="connsiteX948" fmla="*/ 105173 w 785809"/>
                <a:gd name="connsiteY948" fmla="*/ 457070 h 748582"/>
                <a:gd name="connsiteX949" fmla="*/ 119142 w 785809"/>
                <a:gd name="connsiteY949" fmla="*/ 446396 h 748582"/>
                <a:gd name="connsiteX950" fmla="*/ 287876 w 785809"/>
                <a:gd name="connsiteY950" fmla="*/ 443729 h 748582"/>
                <a:gd name="connsiteX951" fmla="*/ 300118 w 785809"/>
                <a:gd name="connsiteY951" fmla="*/ 450321 h 748582"/>
                <a:gd name="connsiteX952" fmla="*/ 298235 w 785809"/>
                <a:gd name="connsiteY952" fmla="*/ 453146 h 748582"/>
                <a:gd name="connsiteX953" fmla="*/ 280027 w 785809"/>
                <a:gd name="connsiteY953" fmla="*/ 464605 h 748582"/>
                <a:gd name="connsiteX954" fmla="*/ 274063 w 785809"/>
                <a:gd name="connsiteY954" fmla="*/ 463663 h 748582"/>
                <a:gd name="connsiteX955" fmla="*/ 273278 w 785809"/>
                <a:gd name="connsiteY955" fmla="*/ 458326 h 748582"/>
                <a:gd name="connsiteX956" fmla="*/ 287876 w 785809"/>
                <a:gd name="connsiteY956" fmla="*/ 443729 h 748582"/>
                <a:gd name="connsiteX957" fmla="*/ 175334 w 785809"/>
                <a:gd name="connsiteY957" fmla="*/ 433055 h 748582"/>
                <a:gd name="connsiteX958" fmla="*/ 178788 w 785809"/>
                <a:gd name="connsiteY958" fmla="*/ 435723 h 748582"/>
                <a:gd name="connsiteX959" fmla="*/ 193856 w 785809"/>
                <a:gd name="connsiteY959" fmla="*/ 451420 h 748582"/>
                <a:gd name="connsiteX960" fmla="*/ 197623 w 785809"/>
                <a:gd name="connsiteY960" fmla="*/ 457698 h 748582"/>
                <a:gd name="connsiteX961" fmla="*/ 190246 w 785809"/>
                <a:gd name="connsiteY961" fmla="*/ 467116 h 748582"/>
                <a:gd name="connsiteX962" fmla="*/ 184281 w 785809"/>
                <a:gd name="connsiteY962" fmla="*/ 469156 h 748582"/>
                <a:gd name="connsiteX963" fmla="*/ 167486 w 785809"/>
                <a:gd name="connsiteY963" fmla="*/ 467429 h 748582"/>
                <a:gd name="connsiteX964" fmla="*/ 157598 w 785809"/>
                <a:gd name="connsiteY964" fmla="*/ 457855 h 748582"/>
                <a:gd name="connsiteX965" fmla="*/ 154772 w 785809"/>
                <a:gd name="connsiteY965" fmla="*/ 450792 h 748582"/>
                <a:gd name="connsiteX966" fmla="*/ 175334 w 785809"/>
                <a:gd name="connsiteY966" fmla="*/ 433055 h 748582"/>
                <a:gd name="connsiteX967" fmla="*/ 246065 w 785809"/>
                <a:gd name="connsiteY967" fmla="*/ 424147 h 748582"/>
                <a:gd name="connsiteX968" fmla="*/ 251303 w 785809"/>
                <a:gd name="connsiteY968" fmla="*/ 428660 h 748582"/>
                <a:gd name="connsiteX969" fmla="*/ 267628 w 785809"/>
                <a:gd name="connsiteY969" fmla="*/ 443415 h 748582"/>
                <a:gd name="connsiteX970" fmla="*/ 271081 w 785809"/>
                <a:gd name="connsiteY970" fmla="*/ 455971 h 748582"/>
                <a:gd name="connsiteX971" fmla="*/ 254286 w 785809"/>
                <a:gd name="connsiteY971" fmla="*/ 470726 h 748582"/>
                <a:gd name="connsiteX972" fmla="*/ 246124 w 785809"/>
                <a:gd name="connsiteY972" fmla="*/ 467900 h 748582"/>
                <a:gd name="connsiteX973" fmla="*/ 229015 w 785809"/>
                <a:gd name="connsiteY973" fmla="*/ 452832 h 748582"/>
                <a:gd name="connsiteX974" fmla="*/ 232468 w 785809"/>
                <a:gd name="connsiteY974" fmla="*/ 429288 h 748582"/>
                <a:gd name="connsiteX975" fmla="*/ 240002 w 785809"/>
                <a:gd name="connsiteY975" fmla="*/ 425050 h 748582"/>
                <a:gd name="connsiteX976" fmla="*/ 246065 w 785809"/>
                <a:gd name="connsiteY976" fmla="*/ 424147 h 748582"/>
                <a:gd name="connsiteX977" fmla="*/ 141902 w 785809"/>
                <a:gd name="connsiteY977" fmla="*/ 420027 h 748582"/>
                <a:gd name="connsiteX978" fmla="*/ 158226 w 785809"/>
                <a:gd name="connsiteY978" fmla="*/ 434781 h 748582"/>
                <a:gd name="connsiteX979" fmla="*/ 152732 w 785809"/>
                <a:gd name="connsiteY979" fmla="*/ 442943 h 748582"/>
                <a:gd name="connsiteX980" fmla="*/ 143785 w 785809"/>
                <a:gd name="connsiteY980" fmla="*/ 454716 h 748582"/>
                <a:gd name="connsiteX981" fmla="*/ 135152 w 785809"/>
                <a:gd name="connsiteY981" fmla="*/ 453617 h 748582"/>
                <a:gd name="connsiteX982" fmla="*/ 130443 w 785809"/>
                <a:gd name="connsiteY982" fmla="*/ 447182 h 748582"/>
                <a:gd name="connsiteX983" fmla="*/ 139861 w 785809"/>
                <a:gd name="connsiteY983" fmla="*/ 420341 h 748582"/>
                <a:gd name="connsiteX984" fmla="*/ 141902 w 785809"/>
                <a:gd name="connsiteY984" fmla="*/ 420027 h 748582"/>
                <a:gd name="connsiteX985" fmla="*/ 116945 w 785809"/>
                <a:gd name="connsiteY985" fmla="*/ 418615 h 748582"/>
                <a:gd name="connsiteX986" fmla="*/ 122909 w 785809"/>
                <a:gd name="connsiteY986" fmla="*/ 425364 h 748582"/>
                <a:gd name="connsiteX987" fmla="*/ 113649 w 785809"/>
                <a:gd name="connsiteY987" fmla="*/ 442630 h 748582"/>
                <a:gd name="connsiteX988" fmla="*/ 107370 w 785809"/>
                <a:gd name="connsiteY988" fmla="*/ 441845 h 748582"/>
                <a:gd name="connsiteX989" fmla="*/ 108469 w 785809"/>
                <a:gd name="connsiteY989" fmla="*/ 429602 h 748582"/>
                <a:gd name="connsiteX990" fmla="*/ 116945 w 785809"/>
                <a:gd name="connsiteY990" fmla="*/ 418615 h 748582"/>
                <a:gd name="connsiteX991" fmla="*/ 381110 w 785809"/>
                <a:gd name="connsiteY991" fmla="*/ 407314 h 748582"/>
                <a:gd name="connsiteX992" fmla="*/ 365728 w 785809"/>
                <a:gd name="connsiteY992" fmla="*/ 419714 h 748582"/>
                <a:gd name="connsiteX993" fmla="*/ 381110 w 785809"/>
                <a:gd name="connsiteY993" fmla="*/ 407314 h 748582"/>
                <a:gd name="connsiteX994" fmla="*/ 200035 w 785809"/>
                <a:gd name="connsiteY994" fmla="*/ 406979 h 748582"/>
                <a:gd name="connsiteX995" fmla="*/ 210964 w 785809"/>
                <a:gd name="connsiteY995" fmla="*/ 413277 h 748582"/>
                <a:gd name="connsiteX996" fmla="*/ 224934 w 785809"/>
                <a:gd name="connsiteY996" fmla="*/ 424265 h 748582"/>
                <a:gd name="connsiteX997" fmla="*/ 225561 w 785809"/>
                <a:gd name="connsiteY997" fmla="*/ 429445 h 748582"/>
                <a:gd name="connsiteX998" fmla="*/ 220539 w 785809"/>
                <a:gd name="connsiteY998" fmla="*/ 437136 h 748582"/>
                <a:gd name="connsiteX999" fmla="*/ 203273 w 785809"/>
                <a:gd name="connsiteY999" fmla="*/ 448908 h 748582"/>
                <a:gd name="connsiteX1000" fmla="*/ 192443 w 785809"/>
                <a:gd name="connsiteY1000" fmla="*/ 443885 h 748582"/>
                <a:gd name="connsiteX1001" fmla="*/ 185537 w 785809"/>
                <a:gd name="connsiteY1001" fmla="*/ 435567 h 748582"/>
                <a:gd name="connsiteX1002" fmla="*/ 188048 w 785809"/>
                <a:gd name="connsiteY1002" fmla="*/ 412806 h 748582"/>
                <a:gd name="connsiteX1003" fmla="*/ 200035 w 785809"/>
                <a:gd name="connsiteY1003" fmla="*/ 406979 h 748582"/>
                <a:gd name="connsiteX1004" fmla="*/ 267471 w 785809"/>
                <a:gd name="connsiteY1004" fmla="*/ 402134 h 748582"/>
                <a:gd name="connsiteX1005" fmla="*/ 277202 w 785809"/>
                <a:gd name="connsiteY1005" fmla="*/ 410138 h 748582"/>
                <a:gd name="connsiteX1006" fmla="*/ 289288 w 785809"/>
                <a:gd name="connsiteY1006" fmla="*/ 420027 h 748582"/>
                <a:gd name="connsiteX1007" fmla="*/ 309379 w 785809"/>
                <a:gd name="connsiteY1007" fmla="*/ 423795 h 748582"/>
                <a:gd name="connsiteX1008" fmla="*/ 323819 w 785809"/>
                <a:gd name="connsiteY1008" fmla="*/ 427561 h 748582"/>
                <a:gd name="connsiteX1009" fmla="*/ 335120 w 785809"/>
                <a:gd name="connsiteY1009" fmla="*/ 435252 h 748582"/>
                <a:gd name="connsiteX1010" fmla="*/ 309222 w 785809"/>
                <a:gd name="connsiteY1010" fmla="*/ 447025 h 748582"/>
                <a:gd name="connsiteX1011" fmla="*/ 294939 w 785809"/>
                <a:gd name="connsiteY1011" fmla="*/ 440275 h 748582"/>
                <a:gd name="connsiteX1012" fmla="*/ 295409 w 785809"/>
                <a:gd name="connsiteY1012" fmla="*/ 432584 h 748582"/>
                <a:gd name="connsiteX1013" fmla="*/ 295566 w 785809"/>
                <a:gd name="connsiteY1013" fmla="*/ 427561 h 748582"/>
                <a:gd name="connsiteX1014" fmla="*/ 291329 w 785809"/>
                <a:gd name="connsiteY1014" fmla="*/ 432270 h 748582"/>
                <a:gd name="connsiteX1015" fmla="*/ 268098 w 785809"/>
                <a:gd name="connsiteY1015" fmla="*/ 438392 h 748582"/>
                <a:gd name="connsiteX1016" fmla="*/ 253972 w 785809"/>
                <a:gd name="connsiteY1016" fmla="*/ 426149 h 748582"/>
                <a:gd name="connsiteX1017" fmla="*/ 251461 w 785809"/>
                <a:gd name="connsiteY1017" fmla="*/ 412493 h 748582"/>
                <a:gd name="connsiteX1018" fmla="*/ 267471 w 785809"/>
                <a:gd name="connsiteY1018" fmla="*/ 402134 h 748582"/>
                <a:gd name="connsiteX1019" fmla="*/ 339045 w 785809"/>
                <a:gd name="connsiteY1019" fmla="*/ 397719 h 748582"/>
                <a:gd name="connsiteX1020" fmla="*/ 342184 w 785809"/>
                <a:gd name="connsiteY1020" fmla="*/ 400094 h 748582"/>
                <a:gd name="connsiteX1021" fmla="*/ 354584 w 785809"/>
                <a:gd name="connsiteY1021" fmla="*/ 409197 h 748582"/>
                <a:gd name="connsiteX1022" fmla="*/ 356781 w 785809"/>
                <a:gd name="connsiteY1022" fmla="*/ 422696 h 748582"/>
                <a:gd name="connsiteX1023" fmla="*/ 343283 w 785809"/>
                <a:gd name="connsiteY1023" fmla="*/ 431329 h 748582"/>
                <a:gd name="connsiteX1024" fmla="*/ 321465 w 785809"/>
                <a:gd name="connsiteY1024" fmla="*/ 417359 h 748582"/>
                <a:gd name="connsiteX1025" fmla="*/ 320680 w 785809"/>
                <a:gd name="connsiteY1025" fmla="*/ 414691 h 748582"/>
                <a:gd name="connsiteX1026" fmla="*/ 334493 w 785809"/>
                <a:gd name="connsiteY1026" fmla="*/ 398053 h 748582"/>
                <a:gd name="connsiteX1027" fmla="*/ 339045 w 785809"/>
                <a:gd name="connsiteY1027" fmla="*/ 397719 h 748582"/>
                <a:gd name="connsiteX1028" fmla="*/ 244398 w 785809"/>
                <a:gd name="connsiteY1028" fmla="*/ 394129 h 748582"/>
                <a:gd name="connsiteX1029" fmla="*/ 244554 w 785809"/>
                <a:gd name="connsiteY1029" fmla="*/ 395541 h 748582"/>
                <a:gd name="connsiteX1030" fmla="*/ 244572 w 785809"/>
                <a:gd name="connsiteY1030" fmla="*/ 395557 h 748582"/>
                <a:gd name="connsiteX1031" fmla="*/ 244554 w 785809"/>
                <a:gd name="connsiteY1031" fmla="*/ 394600 h 748582"/>
                <a:gd name="connsiteX1032" fmla="*/ 245251 w 785809"/>
                <a:gd name="connsiteY1032" fmla="*/ 394414 h 748582"/>
                <a:gd name="connsiteX1033" fmla="*/ 133131 w 785809"/>
                <a:gd name="connsiteY1033" fmla="*/ 390106 h 748582"/>
                <a:gd name="connsiteX1034" fmla="*/ 137350 w 785809"/>
                <a:gd name="connsiteY1034" fmla="*/ 390989 h 748582"/>
                <a:gd name="connsiteX1035" fmla="*/ 144884 w 785809"/>
                <a:gd name="connsiteY1035" fmla="*/ 401977 h 748582"/>
                <a:gd name="connsiteX1036" fmla="*/ 128874 w 785809"/>
                <a:gd name="connsiteY1036" fmla="*/ 420184 h 748582"/>
                <a:gd name="connsiteX1037" fmla="*/ 120555 w 785809"/>
                <a:gd name="connsiteY1037" fmla="*/ 409511 h 748582"/>
                <a:gd name="connsiteX1038" fmla="*/ 129502 w 785809"/>
                <a:gd name="connsiteY1038" fmla="*/ 392402 h 748582"/>
                <a:gd name="connsiteX1039" fmla="*/ 133131 w 785809"/>
                <a:gd name="connsiteY1039" fmla="*/ 390106 h 748582"/>
                <a:gd name="connsiteX1040" fmla="*/ 315972 w 785809"/>
                <a:gd name="connsiteY1040" fmla="*/ 389577 h 748582"/>
                <a:gd name="connsiteX1041" fmla="*/ 315972 w 785809"/>
                <a:gd name="connsiteY1041" fmla="*/ 389605 h 748582"/>
                <a:gd name="connsiteX1042" fmla="*/ 315981 w 785809"/>
                <a:gd name="connsiteY1042" fmla="*/ 389587 h 748582"/>
                <a:gd name="connsiteX1043" fmla="*/ 307902 w 785809"/>
                <a:gd name="connsiteY1043" fmla="*/ 382399 h 748582"/>
                <a:gd name="connsiteX1044" fmla="*/ 307368 w 785809"/>
                <a:gd name="connsiteY1044" fmla="*/ 382469 h 748582"/>
                <a:gd name="connsiteX1045" fmla="*/ 307378 w 785809"/>
                <a:gd name="connsiteY1045" fmla="*/ 382482 h 748582"/>
                <a:gd name="connsiteX1046" fmla="*/ 412129 w 785809"/>
                <a:gd name="connsiteY1046" fmla="*/ 379649 h 748582"/>
                <a:gd name="connsiteX1047" fmla="*/ 422548 w 785809"/>
                <a:gd name="connsiteY1047" fmla="*/ 385025 h 748582"/>
                <a:gd name="connsiteX1048" fmla="*/ 408578 w 785809"/>
                <a:gd name="connsiteY1048" fmla="*/ 396483 h 748582"/>
                <a:gd name="connsiteX1049" fmla="*/ 396021 w 785809"/>
                <a:gd name="connsiteY1049" fmla="*/ 403233 h 748582"/>
                <a:gd name="connsiteX1050" fmla="*/ 386447 w 785809"/>
                <a:gd name="connsiteY1050" fmla="*/ 403233 h 748582"/>
                <a:gd name="connsiteX1051" fmla="*/ 389900 w 785809"/>
                <a:gd name="connsiteY1051" fmla="*/ 394914 h 748582"/>
                <a:gd name="connsiteX1052" fmla="*/ 400416 w 785809"/>
                <a:gd name="connsiteY1052" fmla="*/ 382514 h 748582"/>
                <a:gd name="connsiteX1053" fmla="*/ 412129 w 785809"/>
                <a:gd name="connsiteY1053" fmla="*/ 379649 h 748582"/>
                <a:gd name="connsiteX1054" fmla="*/ 305311 w 785809"/>
                <a:gd name="connsiteY1054" fmla="*/ 379045 h 748582"/>
                <a:gd name="connsiteX1055" fmla="*/ 306201 w 785809"/>
                <a:gd name="connsiteY1055" fmla="*/ 379394 h 748582"/>
                <a:gd name="connsiteX1056" fmla="*/ 306274 w 785809"/>
                <a:gd name="connsiteY1056" fmla="*/ 379606 h 748582"/>
                <a:gd name="connsiteX1057" fmla="*/ 306200 w 785809"/>
                <a:gd name="connsiteY1057" fmla="*/ 379355 h 748582"/>
                <a:gd name="connsiteX1058" fmla="*/ 367926 w 785809"/>
                <a:gd name="connsiteY1058" fmla="*/ 371526 h 748582"/>
                <a:gd name="connsiteX1059" fmla="*/ 386133 w 785809"/>
                <a:gd name="connsiteY1059" fmla="*/ 379531 h 748582"/>
                <a:gd name="connsiteX1060" fmla="*/ 385819 w 785809"/>
                <a:gd name="connsiteY1060" fmla="*/ 392088 h 748582"/>
                <a:gd name="connsiteX1061" fmla="*/ 365885 w 785809"/>
                <a:gd name="connsiteY1061" fmla="*/ 407784 h 748582"/>
                <a:gd name="connsiteX1062" fmla="*/ 344224 w 785809"/>
                <a:gd name="connsiteY1062" fmla="*/ 396169 h 748582"/>
                <a:gd name="connsiteX1063" fmla="*/ 342812 w 785809"/>
                <a:gd name="connsiteY1063" fmla="*/ 392873 h 748582"/>
                <a:gd name="connsiteX1064" fmla="*/ 349875 w 785809"/>
                <a:gd name="connsiteY1064" fmla="*/ 377177 h 748582"/>
                <a:gd name="connsiteX1065" fmla="*/ 356938 w 785809"/>
                <a:gd name="connsiteY1065" fmla="*/ 374509 h 748582"/>
                <a:gd name="connsiteX1066" fmla="*/ 367926 w 785809"/>
                <a:gd name="connsiteY1066" fmla="*/ 371526 h 748582"/>
                <a:gd name="connsiteX1067" fmla="*/ 186790 w 785809"/>
                <a:gd name="connsiteY1067" fmla="*/ 369655 h 748582"/>
                <a:gd name="connsiteX1068" fmla="*/ 195111 w 785809"/>
                <a:gd name="connsiteY1068" fmla="*/ 376078 h 748582"/>
                <a:gd name="connsiteX1069" fmla="*/ 199192 w 785809"/>
                <a:gd name="connsiteY1069" fmla="*/ 381258 h 748582"/>
                <a:gd name="connsiteX1070" fmla="*/ 193385 w 785809"/>
                <a:gd name="connsiteY1070" fmla="*/ 403075 h 748582"/>
                <a:gd name="connsiteX1071" fmla="*/ 178317 w 785809"/>
                <a:gd name="connsiteY1071" fmla="*/ 420812 h 748582"/>
                <a:gd name="connsiteX1072" fmla="*/ 160893 w 785809"/>
                <a:gd name="connsiteY1072" fmla="*/ 431799 h 748582"/>
                <a:gd name="connsiteX1073" fmla="*/ 156655 w 785809"/>
                <a:gd name="connsiteY1073" fmla="*/ 429759 h 748582"/>
                <a:gd name="connsiteX1074" fmla="*/ 151319 w 785809"/>
                <a:gd name="connsiteY1074" fmla="*/ 422852 h 748582"/>
                <a:gd name="connsiteX1075" fmla="*/ 160737 w 785809"/>
                <a:gd name="connsiteY1075" fmla="*/ 397111 h 748582"/>
                <a:gd name="connsiteX1076" fmla="*/ 170311 w 785809"/>
                <a:gd name="connsiteY1076" fmla="*/ 400407 h 748582"/>
                <a:gd name="connsiteX1077" fmla="*/ 180200 w 785809"/>
                <a:gd name="connsiteY1077" fmla="*/ 412493 h 748582"/>
                <a:gd name="connsiteX1078" fmla="*/ 175334 w 785809"/>
                <a:gd name="connsiteY1078" fmla="*/ 398366 h 748582"/>
                <a:gd name="connsiteX1079" fmla="*/ 167957 w 785809"/>
                <a:gd name="connsiteY1079" fmla="*/ 385496 h 748582"/>
                <a:gd name="connsiteX1080" fmla="*/ 183025 w 785809"/>
                <a:gd name="connsiteY1080" fmla="*/ 370114 h 748582"/>
                <a:gd name="connsiteX1081" fmla="*/ 186790 w 785809"/>
                <a:gd name="connsiteY1081" fmla="*/ 369655 h 748582"/>
                <a:gd name="connsiteX1082" fmla="*/ 157284 w 785809"/>
                <a:gd name="connsiteY1082" fmla="*/ 363835 h 748582"/>
                <a:gd name="connsiteX1083" fmla="*/ 165132 w 785809"/>
                <a:gd name="connsiteY1083" fmla="*/ 374038 h 748582"/>
                <a:gd name="connsiteX1084" fmla="*/ 151634 w 785809"/>
                <a:gd name="connsiteY1084" fmla="*/ 395385 h 748582"/>
                <a:gd name="connsiteX1085" fmla="*/ 145355 w 785809"/>
                <a:gd name="connsiteY1085" fmla="*/ 393502 h 748582"/>
                <a:gd name="connsiteX1086" fmla="*/ 142059 w 785809"/>
                <a:gd name="connsiteY1086" fmla="*/ 375294 h 748582"/>
                <a:gd name="connsiteX1087" fmla="*/ 157284 w 785809"/>
                <a:gd name="connsiteY1087" fmla="*/ 363835 h 748582"/>
                <a:gd name="connsiteX1088" fmla="*/ 426629 w 785809"/>
                <a:gd name="connsiteY1088" fmla="*/ 358832 h 748582"/>
                <a:gd name="connsiteX1089" fmla="*/ 433535 w 785809"/>
                <a:gd name="connsiteY1089" fmla="*/ 360225 h 748582"/>
                <a:gd name="connsiteX1090" fmla="*/ 439029 w 785809"/>
                <a:gd name="connsiteY1090" fmla="*/ 363522 h 748582"/>
                <a:gd name="connsiteX1091" fmla="*/ 444365 w 785809"/>
                <a:gd name="connsiteY1091" fmla="*/ 366975 h 748582"/>
                <a:gd name="connsiteX1092" fmla="*/ 438401 w 785809"/>
                <a:gd name="connsiteY1092" fmla="*/ 373567 h 748582"/>
                <a:gd name="connsiteX1093" fmla="*/ 414072 w 785809"/>
                <a:gd name="connsiteY1093" fmla="*/ 373881 h 748582"/>
                <a:gd name="connsiteX1094" fmla="*/ 421135 w 785809"/>
                <a:gd name="connsiteY1094" fmla="*/ 363208 h 748582"/>
                <a:gd name="connsiteX1095" fmla="*/ 426629 w 785809"/>
                <a:gd name="connsiteY1095" fmla="*/ 358832 h 748582"/>
                <a:gd name="connsiteX1096" fmla="*/ 248929 w 785809"/>
                <a:gd name="connsiteY1096" fmla="*/ 355536 h 748582"/>
                <a:gd name="connsiteX1097" fmla="*/ 258838 w 785809"/>
                <a:gd name="connsiteY1097" fmla="*/ 359440 h 748582"/>
                <a:gd name="connsiteX1098" fmla="*/ 276417 w 785809"/>
                <a:gd name="connsiteY1098" fmla="*/ 375451 h 748582"/>
                <a:gd name="connsiteX1099" fmla="*/ 276574 w 785809"/>
                <a:gd name="connsiteY1099" fmla="*/ 379846 h 748582"/>
                <a:gd name="connsiteX1100" fmla="*/ 269668 w 785809"/>
                <a:gd name="connsiteY1100" fmla="*/ 388164 h 748582"/>
                <a:gd name="connsiteX1101" fmla="*/ 246752 w 785809"/>
                <a:gd name="connsiteY1101" fmla="*/ 394914 h 748582"/>
                <a:gd name="connsiteX1102" fmla="*/ 246213 w 785809"/>
                <a:gd name="connsiteY1102" fmla="*/ 394734 h 748582"/>
                <a:gd name="connsiteX1103" fmla="*/ 246910 w 785809"/>
                <a:gd name="connsiteY1103" fmla="*/ 395385 h 748582"/>
                <a:gd name="connsiteX1104" fmla="*/ 245653 w 785809"/>
                <a:gd name="connsiteY1104" fmla="*/ 396484 h 748582"/>
                <a:gd name="connsiteX1105" fmla="*/ 245651 w 785809"/>
                <a:gd name="connsiteY1105" fmla="*/ 396482 h 748582"/>
                <a:gd name="connsiteX1106" fmla="*/ 245653 w 785809"/>
                <a:gd name="connsiteY1106" fmla="*/ 396483 h 748582"/>
                <a:gd name="connsiteX1107" fmla="*/ 243770 w 785809"/>
                <a:gd name="connsiteY1107" fmla="*/ 413592 h 748582"/>
                <a:gd name="connsiteX1108" fmla="*/ 230898 w 785809"/>
                <a:gd name="connsiteY1108" fmla="*/ 421283 h 748582"/>
                <a:gd name="connsiteX1109" fmla="*/ 224934 w 785809"/>
                <a:gd name="connsiteY1109" fmla="*/ 418772 h 748582"/>
                <a:gd name="connsiteX1110" fmla="*/ 211749 w 785809"/>
                <a:gd name="connsiteY1110" fmla="*/ 407628 h 748582"/>
                <a:gd name="connsiteX1111" fmla="*/ 206412 w 785809"/>
                <a:gd name="connsiteY1111" fmla="*/ 393972 h 748582"/>
                <a:gd name="connsiteX1112" fmla="*/ 224149 w 785809"/>
                <a:gd name="connsiteY1112" fmla="*/ 382200 h 748582"/>
                <a:gd name="connsiteX1113" fmla="*/ 235765 w 785809"/>
                <a:gd name="connsiteY1113" fmla="*/ 388007 h 748582"/>
                <a:gd name="connsiteX1114" fmla="*/ 233253 w 785809"/>
                <a:gd name="connsiteY1114" fmla="*/ 380159 h 748582"/>
                <a:gd name="connsiteX1115" fmla="*/ 237020 w 785809"/>
                <a:gd name="connsiteY1115" fmla="*/ 361638 h 748582"/>
                <a:gd name="connsiteX1116" fmla="*/ 248929 w 785809"/>
                <a:gd name="connsiteY1116" fmla="*/ 355536 h 748582"/>
                <a:gd name="connsiteX1117" fmla="*/ 319111 w 785809"/>
                <a:gd name="connsiteY1117" fmla="*/ 353790 h 748582"/>
                <a:gd name="connsiteX1118" fmla="*/ 323034 w 785809"/>
                <a:gd name="connsiteY1118" fmla="*/ 355046 h 748582"/>
                <a:gd name="connsiteX1119" fmla="*/ 342968 w 785809"/>
                <a:gd name="connsiteY1119" fmla="*/ 371370 h 748582"/>
                <a:gd name="connsiteX1120" fmla="*/ 344852 w 785809"/>
                <a:gd name="connsiteY1120" fmla="*/ 378747 h 748582"/>
                <a:gd name="connsiteX1121" fmla="*/ 318326 w 785809"/>
                <a:gd name="connsiteY1121" fmla="*/ 389891 h 748582"/>
                <a:gd name="connsiteX1122" fmla="*/ 317050 w 785809"/>
                <a:gd name="connsiteY1122" fmla="*/ 388949 h 748582"/>
                <a:gd name="connsiteX1123" fmla="*/ 316344 w 785809"/>
                <a:gd name="connsiteY1123" fmla="*/ 389427 h 748582"/>
                <a:gd name="connsiteX1124" fmla="*/ 316129 w 785809"/>
                <a:gd name="connsiteY1124" fmla="*/ 389734 h 748582"/>
                <a:gd name="connsiteX1125" fmla="*/ 316032 w 785809"/>
                <a:gd name="connsiteY1125" fmla="*/ 389638 h 748582"/>
                <a:gd name="connsiteX1126" fmla="*/ 315972 w 785809"/>
                <a:gd name="connsiteY1126" fmla="*/ 389679 h 748582"/>
                <a:gd name="connsiteX1127" fmla="*/ 315972 w 785809"/>
                <a:gd name="connsiteY1127" fmla="*/ 389734 h 748582"/>
                <a:gd name="connsiteX1128" fmla="*/ 308437 w 785809"/>
                <a:gd name="connsiteY1128" fmla="*/ 418301 h 748582"/>
                <a:gd name="connsiteX1129" fmla="*/ 294468 w 785809"/>
                <a:gd name="connsiteY1129" fmla="*/ 417830 h 748582"/>
                <a:gd name="connsiteX1130" fmla="*/ 277830 w 785809"/>
                <a:gd name="connsiteY1130" fmla="*/ 405430 h 748582"/>
                <a:gd name="connsiteX1131" fmla="*/ 277673 w 785809"/>
                <a:gd name="connsiteY1131" fmla="*/ 389263 h 748582"/>
                <a:gd name="connsiteX1132" fmla="*/ 284736 w 785809"/>
                <a:gd name="connsiteY1132" fmla="*/ 382200 h 748582"/>
                <a:gd name="connsiteX1133" fmla="*/ 295993 w 785809"/>
                <a:gd name="connsiteY1133" fmla="*/ 376196 h 748582"/>
                <a:gd name="connsiteX1134" fmla="*/ 300746 w 785809"/>
                <a:gd name="connsiteY1134" fmla="*/ 378276 h 748582"/>
                <a:gd name="connsiteX1135" fmla="*/ 301983 w 785809"/>
                <a:gd name="connsiteY1135" fmla="*/ 378767 h 748582"/>
                <a:gd name="connsiteX1136" fmla="*/ 302996 w 785809"/>
                <a:gd name="connsiteY1136" fmla="*/ 378038 h 748582"/>
                <a:gd name="connsiteX1137" fmla="*/ 299588 w 785809"/>
                <a:gd name="connsiteY1137" fmla="*/ 370271 h 748582"/>
                <a:gd name="connsiteX1138" fmla="*/ 301845 w 785809"/>
                <a:gd name="connsiteY1138" fmla="*/ 361795 h 748582"/>
                <a:gd name="connsiteX1139" fmla="*/ 319111 w 785809"/>
                <a:gd name="connsiteY1139" fmla="*/ 353790 h 748582"/>
                <a:gd name="connsiteX1140" fmla="*/ 388647 w 785809"/>
                <a:gd name="connsiteY1140" fmla="*/ 346911 h 748582"/>
                <a:gd name="connsiteX1141" fmla="*/ 404341 w 785809"/>
                <a:gd name="connsiteY1141" fmla="*/ 354261 h 748582"/>
                <a:gd name="connsiteX1142" fmla="*/ 413444 w 785809"/>
                <a:gd name="connsiteY1142" fmla="*/ 358342 h 748582"/>
                <a:gd name="connsiteX1143" fmla="*/ 416113 w 785809"/>
                <a:gd name="connsiteY1143" fmla="*/ 361324 h 748582"/>
                <a:gd name="connsiteX1144" fmla="*/ 401515 w 785809"/>
                <a:gd name="connsiteY1144" fmla="*/ 376392 h 748582"/>
                <a:gd name="connsiteX1145" fmla="*/ 374361 w 785809"/>
                <a:gd name="connsiteY1145" fmla="*/ 367760 h 748582"/>
                <a:gd name="connsiteX1146" fmla="*/ 372320 w 785809"/>
                <a:gd name="connsiteY1146" fmla="*/ 364934 h 748582"/>
                <a:gd name="connsiteX1147" fmla="*/ 382209 w 785809"/>
                <a:gd name="connsiteY1147" fmla="*/ 349238 h 748582"/>
                <a:gd name="connsiteX1148" fmla="*/ 388647 w 785809"/>
                <a:gd name="connsiteY1148" fmla="*/ 346911 h 748582"/>
                <a:gd name="connsiteX1149" fmla="*/ 214417 w 785809"/>
                <a:gd name="connsiteY1149" fmla="*/ 340292 h 748582"/>
                <a:gd name="connsiteX1150" fmla="*/ 222265 w 785809"/>
                <a:gd name="connsiteY1150" fmla="*/ 344529 h 748582"/>
                <a:gd name="connsiteX1151" fmla="*/ 229799 w 785809"/>
                <a:gd name="connsiteY1151" fmla="*/ 359912 h 748582"/>
                <a:gd name="connsiteX1152" fmla="*/ 221794 w 785809"/>
                <a:gd name="connsiteY1152" fmla="*/ 373881 h 748582"/>
                <a:gd name="connsiteX1153" fmla="*/ 209552 w 785809"/>
                <a:gd name="connsiteY1153" fmla="*/ 382514 h 748582"/>
                <a:gd name="connsiteX1154" fmla="*/ 204528 w 785809"/>
                <a:gd name="connsiteY1154" fmla="*/ 381572 h 748582"/>
                <a:gd name="connsiteX1155" fmla="*/ 198250 w 785809"/>
                <a:gd name="connsiteY1155" fmla="*/ 373724 h 748582"/>
                <a:gd name="connsiteX1156" fmla="*/ 193542 w 785809"/>
                <a:gd name="connsiteY1156" fmla="*/ 353476 h 748582"/>
                <a:gd name="connsiteX1157" fmla="*/ 214417 w 785809"/>
                <a:gd name="connsiteY1157" fmla="*/ 340292 h 748582"/>
                <a:gd name="connsiteX1158" fmla="*/ 183595 w 785809"/>
                <a:gd name="connsiteY1158" fmla="*/ 333483 h 748582"/>
                <a:gd name="connsiteX1159" fmla="*/ 187263 w 785809"/>
                <a:gd name="connsiteY1159" fmla="*/ 336681 h 748582"/>
                <a:gd name="connsiteX1160" fmla="*/ 191031 w 785809"/>
                <a:gd name="connsiteY1160" fmla="*/ 350965 h 748582"/>
                <a:gd name="connsiteX1161" fmla="*/ 186792 w 785809"/>
                <a:gd name="connsiteY1161" fmla="*/ 358341 h 748582"/>
                <a:gd name="connsiteX1162" fmla="*/ 173765 w 785809"/>
                <a:gd name="connsiteY1162" fmla="*/ 370584 h 748582"/>
                <a:gd name="connsiteX1163" fmla="*/ 170155 w 785809"/>
                <a:gd name="connsiteY1163" fmla="*/ 369485 h 748582"/>
                <a:gd name="connsiteX1164" fmla="*/ 164504 w 785809"/>
                <a:gd name="connsiteY1164" fmla="*/ 354574 h 748582"/>
                <a:gd name="connsiteX1165" fmla="*/ 178160 w 785809"/>
                <a:gd name="connsiteY1165" fmla="*/ 333699 h 748582"/>
                <a:gd name="connsiteX1166" fmla="*/ 183595 w 785809"/>
                <a:gd name="connsiteY1166" fmla="*/ 333483 h 748582"/>
                <a:gd name="connsiteX1167" fmla="*/ 455510 w 785809"/>
                <a:gd name="connsiteY1167" fmla="*/ 330873 h 748582"/>
                <a:gd name="connsiteX1168" fmla="*/ 470107 w 785809"/>
                <a:gd name="connsiteY1168" fmla="*/ 337937 h 748582"/>
                <a:gd name="connsiteX1169" fmla="*/ 464928 w 785809"/>
                <a:gd name="connsiteY1169" fmla="*/ 350808 h 748582"/>
                <a:gd name="connsiteX1170" fmla="*/ 445935 w 785809"/>
                <a:gd name="connsiteY1170" fmla="*/ 356302 h 748582"/>
                <a:gd name="connsiteX1171" fmla="*/ 440912 w 785809"/>
                <a:gd name="connsiteY1171" fmla="*/ 356302 h 748582"/>
                <a:gd name="connsiteX1172" fmla="*/ 436674 w 785809"/>
                <a:gd name="connsiteY1172" fmla="*/ 347826 h 748582"/>
                <a:gd name="connsiteX1173" fmla="*/ 455510 w 785809"/>
                <a:gd name="connsiteY1173" fmla="*/ 330873 h 748582"/>
                <a:gd name="connsiteX1174" fmla="*/ 278772 w 785809"/>
                <a:gd name="connsiteY1174" fmla="*/ 328676 h 748582"/>
                <a:gd name="connsiteX1175" fmla="*/ 286463 w 785809"/>
                <a:gd name="connsiteY1175" fmla="*/ 333542 h 748582"/>
                <a:gd name="connsiteX1176" fmla="*/ 295724 w 785809"/>
                <a:gd name="connsiteY1176" fmla="*/ 343431 h 748582"/>
                <a:gd name="connsiteX1177" fmla="*/ 296822 w 785809"/>
                <a:gd name="connsiteY1177" fmla="*/ 358185 h 748582"/>
                <a:gd name="connsiteX1178" fmla="*/ 293683 w 785809"/>
                <a:gd name="connsiteY1178" fmla="*/ 362109 h 748582"/>
                <a:gd name="connsiteX1179" fmla="*/ 269197 w 785809"/>
                <a:gd name="connsiteY1179" fmla="*/ 364934 h 748582"/>
                <a:gd name="connsiteX1180" fmla="*/ 258210 w 785809"/>
                <a:gd name="connsiteY1180" fmla="*/ 352535 h 748582"/>
                <a:gd name="connsiteX1181" fmla="*/ 256954 w 785809"/>
                <a:gd name="connsiteY1181" fmla="*/ 349238 h 748582"/>
                <a:gd name="connsiteX1182" fmla="*/ 278772 w 785809"/>
                <a:gd name="connsiteY1182" fmla="*/ 328676 h 748582"/>
                <a:gd name="connsiteX1183" fmla="*/ 340828 w 785809"/>
                <a:gd name="connsiteY1183" fmla="*/ 325360 h 748582"/>
                <a:gd name="connsiteX1184" fmla="*/ 350032 w 785809"/>
                <a:gd name="connsiteY1184" fmla="*/ 329775 h 748582"/>
                <a:gd name="connsiteX1185" fmla="*/ 370594 w 785809"/>
                <a:gd name="connsiteY1185" fmla="*/ 346413 h 748582"/>
                <a:gd name="connsiteX1186" fmla="*/ 372164 w 785809"/>
                <a:gd name="connsiteY1186" fmla="*/ 351121 h 748582"/>
                <a:gd name="connsiteX1187" fmla="*/ 364473 w 785809"/>
                <a:gd name="connsiteY1187" fmla="*/ 365719 h 748582"/>
                <a:gd name="connsiteX1188" fmla="*/ 344695 w 785809"/>
                <a:gd name="connsiteY1188" fmla="*/ 367132 h 748582"/>
                <a:gd name="connsiteX1189" fmla="*/ 327587 w 785809"/>
                <a:gd name="connsiteY1189" fmla="*/ 349709 h 748582"/>
                <a:gd name="connsiteX1190" fmla="*/ 323976 w 785809"/>
                <a:gd name="connsiteY1190" fmla="*/ 340919 h 748582"/>
                <a:gd name="connsiteX1191" fmla="*/ 337318 w 785809"/>
                <a:gd name="connsiteY1191" fmla="*/ 326636 h 748582"/>
                <a:gd name="connsiteX1192" fmla="*/ 340828 w 785809"/>
                <a:gd name="connsiteY1192" fmla="*/ 325360 h 748582"/>
                <a:gd name="connsiteX1193" fmla="*/ 239538 w 785809"/>
                <a:gd name="connsiteY1193" fmla="*/ 317117 h 748582"/>
                <a:gd name="connsiteX1194" fmla="*/ 249891 w 785809"/>
                <a:gd name="connsiteY1194" fmla="*/ 323497 h 748582"/>
                <a:gd name="connsiteX1195" fmla="*/ 250833 w 785809"/>
                <a:gd name="connsiteY1195" fmla="*/ 340134 h 748582"/>
                <a:gd name="connsiteX1196" fmla="*/ 240473 w 785809"/>
                <a:gd name="connsiteY1196" fmla="*/ 354418 h 748582"/>
                <a:gd name="connsiteX1197" fmla="*/ 229486 w 785809"/>
                <a:gd name="connsiteY1197" fmla="*/ 351278 h 748582"/>
                <a:gd name="connsiteX1198" fmla="*/ 222893 w 785809"/>
                <a:gd name="connsiteY1198" fmla="*/ 331659 h 748582"/>
                <a:gd name="connsiteX1199" fmla="*/ 234822 w 785809"/>
                <a:gd name="connsiteY1199" fmla="*/ 318160 h 748582"/>
                <a:gd name="connsiteX1200" fmla="*/ 239538 w 785809"/>
                <a:gd name="connsiteY1200" fmla="*/ 317117 h 748582"/>
                <a:gd name="connsiteX1201" fmla="*/ 203117 w 785809"/>
                <a:gd name="connsiteY1201" fmla="*/ 304504 h 748582"/>
                <a:gd name="connsiteX1202" fmla="*/ 221639 w 785809"/>
                <a:gd name="connsiteY1202" fmla="*/ 317532 h 748582"/>
                <a:gd name="connsiteX1203" fmla="*/ 215674 w 785809"/>
                <a:gd name="connsiteY1203" fmla="*/ 334013 h 748582"/>
                <a:gd name="connsiteX1204" fmla="*/ 199193 w 785809"/>
                <a:gd name="connsiteY1204" fmla="*/ 339978 h 748582"/>
                <a:gd name="connsiteX1205" fmla="*/ 186949 w 785809"/>
                <a:gd name="connsiteY1205" fmla="*/ 321299 h 748582"/>
                <a:gd name="connsiteX1206" fmla="*/ 203117 w 785809"/>
                <a:gd name="connsiteY1206" fmla="*/ 304504 h 748582"/>
                <a:gd name="connsiteX1207" fmla="*/ 358194 w 785809"/>
                <a:gd name="connsiteY1207" fmla="*/ 303562 h 748582"/>
                <a:gd name="connsiteX1208" fmla="*/ 392255 w 785809"/>
                <a:gd name="connsiteY1208" fmla="*/ 323810 h 748582"/>
                <a:gd name="connsiteX1209" fmla="*/ 386290 w 785809"/>
                <a:gd name="connsiteY1209" fmla="*/ 343745 h 748582"/>
                <a:gd name="connsiteX1210" fmla="*/ 368553 w 785809"/>
                <a:gd name="connsiteY1210" fmla="*/ 340291 h 748582"/>
                <a:gd name="connsiteX1211" fmla="*/ 355682 w 785809"/>
                <a:gd name="connsiteY1211" fmla="*/ 327735 h 748582"/>
                <a:gd name="connsiteX1212" fmla="*/ 348933 w 785809"/>
                <a:gd name="connsiteY1212" fmla="*/ 312666 h 748582"/>
                <a:gd name="connsiteX1213" fmla="*/ 358194 w 785809"/>
                <a:gd name="connsiteY1213" fmla="*/ 303562 h 748582"/>
                <a:gd name="connsiteX1214" fmla="*/ 299648 w 785809"/>
                <a:gd name="connsiteY1214" fmla="*/ 302149 h 748582"/>
                <a:gd name="connsiteX1215" fmla="*/ 310007 w 785809"/>
                <a:gd name="connsiteY1215" fmla="*/ 309370 h 748582"/>
                <a:gd name="connsiteX1216" fmla="*/ 323820 w 785809"/>
                <a:gd name="connsiteY1216" fmla="*/ 321770 h 748582"/>
                <a:gd name="connsiteX1217" fmla="*/ 323663 w 785809"/>
                <a:gd name="connsiteY1217" fmla="*/ 330403 h 748582"/>
                <a:gd name="connsiteX1218" fmla="*/ 319425 w 785809"/>
                <a:gd name="connsiteY1218" fmla="*/ 337780 h 748582"/>
                <a:gd name="connsiteX1219" fmla="*/ 310164 w 785809"/>
                <a:gd name="connsiteY1219" fmla="*/ 343274 h 748582"/>
                <a:gd name="connsiteX1220" fmla="*/ 289602 w 785809"/>
                <a:gd name="connsiteY1220" fmla="*/ 329932 h 748582"/>
                <a:gd name="connsiteX1221" fmla="*/ 285521 w 785809"/>
                <a:gd name="connsiteY1221" fmla="*/ 323182 h 748582"/>
                <a:gd name="connsiteX1222" fmla="*/ 287404 w 785809"/>
                <a:gd name="connsiteY1222" fmla="*/ 310940 h 748582"/>
                <a:gd name="connsiteX1223" fmla="*/ 288032 w 785809"/>
                <a:gd name="connsiteY1223" fmla="*/ 310469 h 748582"/>
                <a:gd name="connsiteX1224" fmla="*/ 299648 w 785809"/>
                <a:gd name="connsiteY1224" fmla="*/ 302149 h 748582"/>
                <a:gd name="connsiteX1225" fmla="*/ 437832 w 785809"/>
                <a:gd name="connsiteY1225" fmla="*/ 293242 h 748582"/>
                <a:gd name="connsiteX1226" fmla="*/ 449545 w 785809"/>
                <a:gd name="connsiteY1226" fmla="*/ 298383 h 748582"/>
                <a:gd name="connsiteX1227" fmla="*/ 459434 w 785809"/>
                <a:gd name="connsiteY1227" fmla="*/ 306701 h 748582"/>
                <a:gd name="connsiteX1228" fmla="*/ 473090 w 785809"/>
                <a:gd name="connsiteY1228" fmla="*/ 309213 h 748582"/>
                <a:gd name="connsiteX1229" fmla="*/ 492082 w 785809"/>
                <a:gd name="connsiteY1229" fmla="*/ 314706 h 748582"/>
                <a:gd name="connsiteX1230" fmla="*/ 492396 w 785809"/>
                <a:gd name="connsiteY1230" fmla="*/ 317846 h 748582"/>
                <a:gd name="connsiteX1231" fmla="*/ 463672 w 785809"/>
                <a:gd name="connsiteY1231" fmla="*/ 326792 h 748582"/>
                <a:gd name="connsiteX1232" fmla="*/ 463672 w 785809"/>
                <a:gd name="connsiteY1232" fmla="*/ 320200 h 748582"/>
                <a:gd name="connsiteX1233" fmla="*/ 463201 w 785809"/>
                <a:gd name="connsiteY1233" fmla="*/ 311567 h 748582"/>
                <a:gd name="connsiteX1234" fmla="*/ 453783 w 785809"/>
                <a:gd name="connsiteY1234" fmla="*/ 324124 h 748582"/>
                <a:gd name="connsiteX1235" fmla="*/ 431966 w 785809"/>
                <a:gd name="connsiteY1235" fmla="*/ 325380 h 748582"/>
                <a:gd name="connsiteX1236" fmla="*/ 428670 w 785809"/>
                <a:gd name="connsiteY1236" fmla="*/ 322554 h 748582"/>
                <a:gd name="connsiteX1237" fmla="*/ 426943 w 785809"/>
                <a:gd name="connsiteY1237" fmla="*/ 300580 h 748582"/>
                <a:gd name="connsiteX1238" fmla="*/ 437832 w 785809"/>
                <a:gd name="connsiteY1238" fmla="*/ 293242 h 748582"/>
                <a:gd name="connsiteX1239" fmla="*/ 500754 w 785809"/>
                <a:gd name="connsiteY1239" fmla="*/ 282314 h 748582"/>
                <a:gd name="connsiteX1240" fmla="*/ 504168 w 785809"/>
                <a:gd name="connsiteY1240" fmla="*/ 283157 h 748582"/>
                <a:gd name="connsiteX1241" fmla="*/ 513271 w 785809"/>
                <a:gd name="connsiteY1241" fmla="*/ 291320 h 748582"/>
                <a:gd name="connsiteX1242" fmla="*/ 504795 w 785809"/>
                <a:gd name="connsiteY1242" fmla="*/ 302150 h 748582"/>
                <a:gd name="connsiteX1243" fmla="*/ 490983 w 785809"/>
                <a:gd name="connsiteY1243" fmla="*/ 305760 h 748582"/>
                <a:gd name="connsiteX1244" fmla="*/ 486431 w 785809"/>
                <a:gd name="connsiteY1244" fmla="*/ 298697 h 748582"/>
                <a:gd name="connsiteX1245" fmla="*/ 488000 w 785809"/>
                <a:gd name="connsiteY1245" fmla="*/ 286924 h 748582"/>
                <a:gd name="connsiteX1246" fmla="*/ 497575 w 785809"/>
                <a:gd name="connsiteY1246" fmla="*/ 283942 h 748582"/>
                <a:gd name="connsiteX1247" fmla="*/ 500754 w 785809"/>
                <a:gd name="connsiteY1247" fmla="*/ 282314 h 748582"/>
                <a:gd name="connsiteX1248" fmla="*/ 323459 w 785809"/>
                <a:gd name="connsiteY1248" fmla="*/ 280170 h 748582"/>
                <a:gd name="connsiteX1249" fmla="*/ 331353 w 785809"/>
                <a:gd name="connsiteY1249" fmla="*/ 282529 h 748582"/>
                <a:gd name="connsiteX1250" fmla="*/ 347991 w 785809"/>
                <a:gd name="connsiteY1250" fmla="*/ 298382 h 748582"/>
                <a:gd name="connsiteX1251" fmla="*/ 338259 w 785809"/>
                <a:gd name="connsiteY1251" fmla="*/ 319887 h 748582"/>
                <a:gd name="connsiteX1252" fmla="*/ 309222 w 785809"/>
                <a:gd name="connsiteY1252" fmla="*/ 295400 h 748582"/>
                <a:gd name="connsiteX1253" fmla="*/ 323459 w 785809"/>
                <a:gd name="connsiteY1253" fmla="*/ 280170 h 748582"/>
                <a:gd name="connsiteX1254" fmla="*/ 394433 w 785809"/>
                <a:gd name="connsiteY1254" fmla="*/ 273524 h 748582"/>
                <a:gd name="connsiteX1255" fmla="*/ 406381 w 785809"/>
                <a:gd name="connsiteY1255" fmla="*/ 281744 h 748582"/>
                <a:gd name="connsiteX1256" fmla="*/ 418310 w 785809"/>
                <a:gd name="connsiteY1256" fmla="*/ 291790 h 748582"/>
                <a:gd name="connsiteX1257" fmla="*/ 421293 w 785809"/>
                <a:gd name="connsiteY1257" fmla="*/ 299638 h 748582"/>
                <a:gd name="connsiteX1258" fmla="*/ 411247 w 785809"/>
                <a:gd name="connsiteY1258" fmla="*/ 310155 h 748582"/>
                <a:gd name="connsiteX1259" fmla="*/ 398219 w 785809"/>
                <a:gd name="connsiteY1259" fmla="*/ 319573 h 748582"/>
                <a:gd name="connsiteX1260" fmla="*/ 401358 w 785809"/>
                <a:gd name="connsiteY1260" fmla="*/ 319730 h 748582"/>
                <a:gd name="connsiteX1261" fmla="*/ 423019 w 785809"/>
                <a:gd name="connsiteY1261" fmla="*/ 324595 h 748582"/>
                <a:gd name="connsiteX1262" fmla="*/ 434163 w 785809"/>
                <a:gd name="connsiteY1262" fmla="*/ 334955 h 748582"/>
                <a:gd name="connsiteX1263" fmla="*/ 435576 w 785809"/>
                <a:gd name="connsiteY1263" fmla="*/ 342018 h 748582"/>
                <a:gd name="connsiteX1264" fmla="*/ 405126 w 785809"/>
                <a:gd name="connsiteY1264" fmla="*/ 349081 h 748582"/>
                <a:gd name="connsiteX1265" fmla="*/ 397277 w 785809"/>
                <a:gd name="connsiteY1265" fmla="*/ 328362 h 748582"/>
                <a:gd name="connsiteX1266" fmla="*/ 387860 w 785809"/>
                <a:gd name="connsiteY1266" fmla="*/ 310940 h 748582"/>
                <a:gd name="connsiteX1267" fmla="*/ 375774 w 785809"/>
                <a:gd name="connsiteY1267" fmla="*/ 301836 h 748582"/>
                <a:gd name="connsiteX1268" fmla="*/ 374832 w 785809"/>
                <a:gd name="connsiteY1268" fmla="*/ 286611 h 748582"/>
                <a:gd name="connsiteX1269" fmla="*/ 381424 w 785809"/>
                <a:gd name="connsiteY1269" fmla="*/ 280018 h 748582"/>
                <a:gd name="connsiteX1270" fmla="*/ 394433 w 785809"/>
                <a:gd name="connsiteY1270" fmla="*/ 273524 h 748582"/>
                <a:gd name="connsiteX1271" fmla="*/ 233331 w 785809"/>
                <a:gd name="connsiteY1271" fmla="*/ 270954 h 748582"/>
                <a:gd name="connsiteX1272" fmla="*/ 239375 w 785809"/>
                <a:gd name="connsiteY1272" fmla="*/ 274682 h 748582"/>
                <a:gd name="connsiteX1273" fmla="*/ 245182 w 785809"/>
                <a:gd name="connsiteY1273" fmla="*/ 283001 h 748582"/>
                <a:gd name="connsiteX1274" fmla="*/ 245025 w 785809"/>
                <a:gd name="connsiteY1274" fmla="*/ 292890 h 748582"/>
                <a:gd name="connsiteX1275" fmla="*/ 240473 w 785809"/>
                <a:gd name="connsiteY1275" fmla="*/ 304034 h 748582"/>
                <a:gd name="connsiteX1276" fmla="*/ 239846 w 785809"/>
                <a:gd name="connsiteY1276" fmla="*/ 310155 h 748582"/>
                <a:gd name="connsiteX1277" fmla="*/ 226974 w 785809"/>
                <a:gd name="connsiteY1277" fmla="*/ 312980 h 748582"/>
                <a:gd name="connsiteX1278" fmla="*/ 213947 w 785809"/>
                <a:gd name="connsiteY1278" fmla="*/ 297598 h 748582"/>
                <a:gd name="connsiteX1279" fmla="*/ 213005 w 785809"/>
                <a:gd name="connsiteY1279" fmla="*/ 291948 h 748582"/>
                <a:gd name="connsiteX1280" fmla="*/ 226346 w 785809"/>
                <a:gd name="connsiteY1280" fmla="*/ 272170 h 748582"/>
                <a:gd name="connsiteX1281" fmla="*/ 233331 w 785809"/>
                <a:gd name="connsiteY1281" fmla="*/ 270954 h 748582"/>
                <a:gd name="connsiteX1282" fmla="*/ 504324 w 785809"/>
                <a:gd name="connsiteY1282" fmla="*/ 268089 h 748582"/>
                <a:gd name="connsiteX1283" fmla="*/ 504368 w 785809"/>
                <a:gd name="connsiteY1283" fmla="*/ 268241 h 748582"/>
                <a:gd name="connsiteX1284" fmla="*/ 504324 w 785809"/>
                <a:gd name="connsiteY1284" fmla="*/ 268246 h 748582"/>
                <a:gd name="connsiteX1285" fmla="*/ 504324 w 785809"/>
                <a:gd name="connsiteY1285" fmla="*/ 268089 h 748582"/>
                <a:gd name="connsiteX1286" fmla="*/ 283142 w 785809"/>
                <a:gd name="connsiteY1286" fmla="*/ 263547 h 748582"/>
                <a:gd name="connsiteX1287" fmla="*/ 297136 w 785809"/>
                <a:gd name="connsiteY1287" fmla="*/ 271228 h 748582"/>
                <a:gd name="connsiteX1288" fmla="*/ 302002 w 785809"/>
                <a:gd name="connsiteY1288" fmla="*/ 278448 h 748582"/>
                <a:gd name="connsiteX1289" fmla="*/ 296822 w 785809"/>
                <a:gd name="connsiteY1289" fmla="*/ 299325 h 748582"/>
                <a:gd name="connsiteX1290" fmla="*/ 287875 w 785809"/>
                <a:gd name="connsiteY1290" fmla="*/ 303876 h 748582"/>
                <a:gd name="connsiteX1291" fmla="*/ 280498 w 785809"/>
                <a:gd name="connsiteY1291" fmla="*/ 315649 h 748582"/>
                <a:gd name="connsiteX1292" fmla="*/ 272964 w 785809"/>
                <a:gd name="connsiteY1292" fmla="*/ 323340 h 748582"/>
                <a:gd name="connsiteX1293" fmla="*/ 266528 w 785809"/>
                <a:gd name="connsiteY1293" fmla="*/ 326322 h 748582"/>
                <a:gd name="connsiteX1294" fmla="*/ 254599 w 785809"/>
                <a:gd name="connsiteY1294" fmla="*/ 324595 h 748582"/>
                <a:gd name="connsiteX1295" fmla="*/ 245339 w 785809"/>
                <a:gd name="connsiteY1295" fmla="*/ 306702 h 748582"/>
                <a:gd name="connsiteX1296" fmla="*/ 251774 w 785809"/>
                <a:gd name="connsiteY1296" fmla="*/ 290849 h 748582"/>
                <a:gd name="connsiteX1297" fmla="*/ 268883 w 785809"/>
                <a:gd name="connsiteY1297" fmla="*/ 293674 h 748582"/>
                <a:gd name="connsiteX1298" fmla="*/ 278928 w 785809"/>
                <a:gd name="connsiteY1298" fmla="*/ 301836 h 748582"/>
                <a:gd name="connsiteX1299" fmla="*/ 270295 w 785809"/>
                <a:gd name="connsiteY1299" fmla="*/ 284727 h 748582"/>
                <a:gd name="connsiteX1300" fmla="*/ 277830 w 785809"/>
                <a:gd name="connsiteY1300" fmla="*/ 265107 h 748582"/>
                <a:gd name="connsiteX1301" fmla="*/ 283142 w 785809"/>
                <a:gd name="connsiteY1301" fmla="*/ 263547 h 748582"/>
                <a:gd name="connsiteX1302" fmla="*/ 352975 w 785809"/>
                <a:gd name="connsiteY1302" fmla="*/ 254002 h 748582"/>
                <a:gd name="connsiteX1303" fmla="*/ 358351 w 785809"/>
                <a:gd name="connsiteY1303" fmla="*/ 256004 h 748582"/>
                <a:gd name="connsiteX1304" fmla="*/ 375931 w 785809"/>
                <a:gd name="connsiteY1304" fmla="*/ 274681 h 748582"/>
                <a:gd name="connsiteX1305" fmla="*/ 376087 w 785809"/>
                <a:gd name="connsiteY1305" fmla="*/ 278449 h 748582"/>
                <a:gd name="connsiteX1306" fmla="*/ 367141 w 785809"/>
                <a:gd name="connsiteY1306" fmla="*/ 292104 h 748582"/>
                <a:gd name="connsiteX1307" fmla="*/ 360548 w 785809"/>
                <a:gd name="connsiteY1307" fmla="*/ 298540 h 748582"/>
                <a:gd name="connsiteX1308" fmla="*/ 354584 w 785809"/>
                <a:gd name="connsiteY1308" fmla="*/ 296813 h 748582"/>
                <a:gd name="connsiteX1309" fmla="*/ 341242 w 785809"/>
                <a:gd name="connsiteY1309" fmla="*/ 285041 h 748582"/>
                <a:gd name="connsiteX1310" fmla="*/ 333865 w 785809"/>
                <a:gd name="connsiteY1310" fmla="*/ 274839 h 748582"/>
                <a:gd name="connsiteX1311" fmla="*/ 347364 w 785809"/>
                <a:gd name="connsiteY1311" fmla="*/ 255062 h 748582"/>
                <a:gd name="connsiteX1312" fmla="*/ 352975 w 785809"/>
                <a:gd name="connsiteY1312" fmla="*/ 254002 h 748582"/>
                <a:gd name="connsiteX1313" fmla="*/ 255875 w 785809"/>
                <a:gd name="connsiteY1313" fmla="*/ 247705 h 748582"/>
                <a:gd name="connsiteX1314" fmla="*/ 262291 w 785809"/>
                <a:gd name="connsiteY1314" fmla="*/ 251923 h 748582"/>
                <a:gd name="connsiteX1315" fmla="*/ 267471 w 785809"/>
                <a:gd name="connsiteY1315" fmla="*/ 257887 h 748582"/>
                <a:gd name="connsiteX1316" fmla="*/ 268726 w 785809"/>
                <a:gd name="connsiteY1316" fmla="*/ 268874 h 748582"/>
                <a:gd name="connsiteX1317" fmla="*/ 263547 w 785809"/>
                <a:gd name="connsiteY1317" fmla="*/ 281588 h 748582"/>
                <a:gd name="connsiteX1318" fmla="*/ 254757 w 785809"/>
                <a:gd name="connsiteY1318" fmla="*/ 284727 h 748582"/>
                <a:gd name="connsiteX1319" fmla="*/ 237961 w 785809"/>
                <a:gd name="connsiteY1319" fmla="*/ 261183 h 748582"/>
                <a:gd name="connsiteX1320" fmla="*/ 248164 w 785809"/>
                <a:gd name="connsiteY1320" fmla="*/ 248784 h 748582"/>
                <a:gd name="connsiteX1321" fmla="*/ 255875 w 785809"/>
                <a:gd name="connsiteY1321" fmla="*/ 247705 h 748582"/>
                <a:gd name="connsiteX1322" fmla="*/ 488915 w 785809"/>
                <a:gd name="connsiteY1322" fmla="*/ 241796 h 748582"/>
                <a:gd name="connsiteX1323" fmla="*/ 491924 w 785809"/>
                <a:gd name="connsiteY1323" fmla="*/ 243604 h 748582"/>
                <a:gd name="connsiteX1324" fmla="*/ 504726 w 785809"/>
                <a:gd name="connsiteY1324" fmla="*/ 259672 h 748582"/>
                <a:gd name="connsiteX1325" fmla="*/ 505696 w 785809"/>
                <a:gd name="connsiteY1325" fmla="*/ 266699 h 748582"/>
                <a:gd name="connsiteX1326" fmla="*/ 504274 w 785809"/>
                <a:gd name="connsiteY1326" fmla="*/ 267992 h 748582"/>
                <a:gd name="connsiteX1327" fmla="*/ 504324 w 785809"/>
                <a:gd name="connsiteY1327" fmla="*/ 267932 h 748582"/>
                <a:gd name="connsiteX1328" fmla="*/ 504167 w 785809"/>
                <a:gd name="connsiteY1328" fmla="*/ 268089 h 748582"/>
                <a:gd name="connsiteX1329" fmla="*/ 504274 w 785809"/>
                <a:gd name="connsiteY1329" fmla="*/ 267992 h 748582"/>
                <a:gd name="connsiteX1330" fmla="*/ 504272 w 785809"/>
                <a:gd name="connsiteY1330" fmla="*/ 267995 h 748582"/>
                <a:gd name="connsiteX1331" fmla="*/ 505697 w 785809"/>
                <a:gd name="connsiteY1331" fmla="*/ 266700 h 748582"/>
                <a:gd name="connsiteX1332" fmla="*/ 505696 w 785809"/>
                <a:gd name="connsiteY1332" fmla="*/ 266699 h 748582"/>
                <a:gd name="connsiteX1333" fmla="*/ 505894 w 785809"/>
                <a:gd name="connsiteY1333" fmla="*/ 266519 h 748582"/>
                <a:gd name="connsiteX1334" fmla="*/ 505893 w 785809"/>
                <a:gd name="connsiteY1334" fmla="*/ 266521 h 748582"/>
                <a:gd name="connsiteX1335" fmla="*/ 505895 w 785809"/>
                <a:gd name="connsiteY1335" fmla="*/ 266519 h 748582"/>
                <a:gd name="connsiteX1336" fmla="*/ 505852 w 785809"/>
                <a:gd name="connsiteY1336" fmla="*/ 266813 h 748582"/>
                <a:gd name="connsiteX1337" fmla="*/ 509131 w 785809"/>
                <a:gd name="connsiteY1337" fmla="*/ 261752 h 748582"/>
                <a:gd name="connsiteX1338" fmla="*/ 513114 w 785809"/>
                <a:gd name="connsiteY1338" fmla="*/ 257102 h 748582"/>
                <a:gd name="connsiteX1339" fmla="*/ 519078 w 785809"/>
                <a:gd name="connsiteY1339" fmla="*/ 254159 h 748582"/>
                <a:gd name="connsiteX1340" fmla="*/ 525985 w 785809"/>
                <a:gd name="connsiteY1340" fmla="*/ 257102 h 748582"/>
                <a:gd name="connsiteX1341" fmla="*/ 534304 w 785809"/>
                <a:gd name="connsiteY1341" fmla="*/ 265264 h 748582"/>
                <a:gd name="connsiteX1342" fmla="*/ 524101 w 785809"/>
                <a:gd name="connsiteY1342" fmla="*/ 274525 h 748582"/>
                <a:gd name="connsiteX1343" fmla="*/ 517195 w 785809"/>
                <a:gd name="connsiteY1343" fmla="*/ 276566 h 748582"/>
                <a:gd name="connsiteX1344" fmla="*/ 505109 w 785809"/>
                <a:gd name="connsiteY1344" fmla="*/ 277350 h 748582"/>
                <a:gd name="connsiteX1345" fmla="*/ 505043 w 785809"/>
                <a:gd name="connsiteY1345" fmla="*/ 270552 h 748582"/>
                <a:gd name="connsiteX1346" fmla="*/ 504368 w 785809"/>
                <a:gd name="connsiteY1346" fmla="*/ 268241 h 748582"/>
                <a:gd name="connsiteX1347" fmla="*/ 505776 w 785809"/>
                <a:gd name="connsiteY1347" fmla="*/ 268050 h 748582"/>
                <a:gd name="connsiteX1348" fmla="*/ 506051 w 785809"/>
                <a:gd name="connsiteY1348" fmla="*/ 266677 h 748582"/>
                <a:gd name="connsiteX1349" fmla="*/ 505842 w 785809"/>
                <a:gd name="connsiteY1349" fmla="*/ 266886 h 748582"/>
                <a:gd name="connsiteX1350" fmla="*/ 505679 w 785809"/>
                <a:gd name="connsiteY1350" fmla="*/ 268011 h 748582"/>
                <a:gd name="connsiteX1351" fmla="*/ 504194 w 785809"/>
                <a:gd name="connsiteY1351" fmla="*/ 268088 h 748582"/>
                <a:gd name="connsiteX1352" fmla="*/ 498830 w 785809"/>
                <a:gd name="connsiteY1352" fmla="*/ 274524 h 748582"/>
                <a:gd name="connsiteX1353" fmla="*/ 475600 w 785809"/>
                <a:gd name="connsiteY1353" fmla="*/ 276094 h 748582"/>
                <a:gd name="connsiteX1354" fmla="*/ 469008 w 785809"/>
                <a:gd name="connsiteY1354" fmla="*/ 269502 h 748582"/>
                <a:gd name="connsiteX1355" fmla="*/ 481565 w 785809"/>
                <a:gd name="connsiteY1355" fmla="*/ 284256 h 748582"/>
                <a:gd name="connsiteX1356" fmla="*/ 484704 w 785809"/>
                <a:gd name="connsiteY1356" fmla="*/ 292732 h 748582"/>
                <a:gd name="connsiteX1357" fmla="*/ 471676 w 785809"/>
                <a:gd name="connsiteY1357" fmla="*/ 305760 h 748582"/>
                <a:gd name="connsiteX1358" fmla="*/ 464927 w 785809"/>
                <a:gd name="connsiteY1358" fmla="*/ 304504 h 748582"/>
                <a:gd name="connsiteX1359" fmla="*/ 447034 w 785809"/>
                <a:gd name="connsiteY1359" fmla="*/ 292261 h 748582"/>
                <a:gd name="connsiteX1360" fmla="*/ 446563 w 785809"/>
                <a:gd name="connsiteY1360" fmla="*/ 284256 h 748582"/>
                <a:gd name="connsiteX1361" fmla="*/ 467595 w 785809"/>
                <a:gd name="connsiteY1361" fmla="*/ 262438 h 748582"/>
                <a:gd name="connsiteX1362" fmla="*/ 473874 w 785809"/>
                <a:gd name="connsiteY1362" fmla="*/ 249255 h 748582"/>
                <a:gd name="connsiteX1363" fmla="*/ 477327 w 785809"/>
                <a:gd name="connsiteY1363" fmla="*/ 245644 h 748582"/>
                <a:gd name="connsiteX1364" fmla="*/ 480152 w 785809"/>
                <a:gd name="connsiteY1364" fmla="*/ 245173 h 748582"/>
                <a:gd name="connsiteX1365" fmla="*/ 488915 w 785809"/>
                <a:gd name="connsiteY1365" fmla="*/ 241796 h 748582"/>
                <a:gd name="connsiteX1366" fmla="*/ 307770 w 785809"/>
                <a:gd name="connsiteY1366" fmla="*/ 236816 h 748582"/>
                <a:gd name="connsiteX1367" fmla="*/ 317227 w 785809"/>
                <a:gd name="connsiteY1367" fmla="*/ 240622 h 748582"/>
                <a:gd name="connsiteX1368" fmla="*/ 322563 w 785809"/>
                <a:gd name="connsiteY1368" fmla="*/ 247372 h 748582"/>
                <a:gd name="connsiteX1369" fmla="*/ 336376 w 785809"/>
                <a:gd name="connsiteY1369" fmla="*/ 257416 h 748582"/>
                <a:gd name="connsiteX1370" fmla="*/ 328214 w 785809"/>
                <a:gd name="connsiteY1370" fmla="*/ 267304 h 748582"/>
                <a:gd name="connsiteX1371" fmla="*/ 307024 w 785809"/>
                <a:gd name="connsiteY1371" fmla="*/ 273426 h 748582"/>
                <a:gd name="connsiteX1372" fmla="*/ 291485 w 785809"/>
                <a:gd name="connsiteY1372" fmla="*/ 255690 h 748582"/>
                <a:gd name="connsiteX1373" fmla="*/ 296665 w 785809"/>
                <a:gd name="connsiteY1373" fmla="*/ 240308 h 748582"/>
                <a:gd name="connsiteX1374" fmla="*/ 307770 w 785809"/>
                <a:gd name="connsiteY1374" fmla="*/ 236816 h 748582"/>
                <a:gd name="connsiteX1375" fmla="*/ 543251 w 785809"/>
                <a:gd name="connsiteY1375" fmla="*/ 228850 h 748582"/>
                <a:gd name="connsiteX1376" fmla="*/ 554395 w 785809"/>
                <a:gd name="connsiteY1376" fmla="*/ 237012 h 748582"/>
                <a:gd name="connsiteX1377" fmla="*/ 549843 w 785809"/>
                <a:gd name="connsiteY1377" fmla="*/ 246900 h 748582"/>
                <a:gd name="connsiteX1378" fmla="*/ 534618 w 785809"/>
                <a:gd name="connsiteY1378" fmla="*/ 252237 h 748582"/>
                <a:gd name="connsiteX1379" fmla="*/ 526770 w 785809"/>
                <a:gd name="connsiteY1379" fmla="*/ 250039 h 748582"/>
                <a:gd name="connsiteX1380" fmla="*/ 531007 w 785809"/>
                <a:gd name="connsiteY1380" fmla="*/ 243447 h 748582"/>
                <a:gd name="connsiteX1381" fmla="*/ 534618 w 785809"/>
                <a:gd name="connsiteY1381" fmla="*/ 236698 h 748582"/>
                <a:gd name="connsiteX1382" fmla="*/ 543251 w 785809"/>
                <a:gd name="connsiteY1382" fmla="*/ 228850 h 748582"/>
                <a:gd name="connsiteX1383" fmla="*/ 377814 w 785809"/>
                <a:gd name="connsiteY1383" fmla="*/ 227280 h 748582"/>
                <a:gd name="connsiteX1384" fmla="*/ 388644 w 785809"/>
                <a:gd name="connsiteY1384" fmla="*/ 232303 h 748582"/>
                <a:gd name="connsiteX1385" fmla="*/ 396806 w 785809"/>
                <a:gd name="connsiteY1385" fmla="*/ 242348 h 748582"/>
                <a:gd name="connsiteX1386" fmla="*/ 394766 w 785809"/>
                <a:gd name="connsiteY1386" fmla="*/ 263380 h 748582"/>
                <a:gd name="connsiteX1387" fmla="*/ 374518 w 785809"/>
                <a:gd name="connsiteY1387" fmla="*/ 261654 h 748582"/>
                <a:gd name="connsiteX1388" fmla="*/ 363844 w 785809"/>
                <a:gd name="connsiteY1388" fmla="*/ 247371 h 748582"/>
                <a:gd name="connsiteX1389" fmla="*/ 377814 w 785809"/>
                <a:gd name="connsiteY1389" fmla="*/ 227280 h 748582"/>
                <a:gd name="connsiteX1390" fmla="*/ 443502 w 785809"/>
                <a:gd name="connsiteY1390" fmla="*/ 225201 h 748582"/>
                <a:gd name="connsiteX1391" fmla="*/ 455353 w 785809"/>
                <a:gd name="connsiteY1391" fmla="*/ 230891 h 748582"/>
                <a:gd name="connsiteX1392" fmla="*/ 467909 w 785809"/>
                <a:gd name="connsiteY1392" fmla="*/ 243761 h 748582"/>
                <a:gd name="connsiteX1393" fmla="*/ 469636 w 785809"/>
                <a:gd name="connsiteY1393" fmla="*/ 246744 h 748582"/>
                <a:gd name="connsiteX1394" fmla="*/ 457550 w 785809"/>
                <a:gd name="connsiteY1394" fmla="*/ 265578 h 748582"/>
                <a:gd name="connsiteX1395" fmla="*/ 442482 w 785809"/>
                <a:gd name="connsiteY1395" fmla="*/ 262439 h 748582"/>
                <a:gd name="connsiteX1396" fmla="*/ 429140 w 785809"/>
                <a:gd name="connsiteY1396" fmla="*/ 252080 h 748582"/>
                <a:gd name="connsiteX1397" fmla="*/ 429140 w 785809"/>
                <a:gd name="connsiteY1397" fmla="*/ 252237 h 748582"/>
                <a:gd name="connsiteX1398" fmla="*/ 429140 w 785809"/>
                <a:gd name="connsiteY1398" fmla="*/ 252237 h 748582"/>
                <a:gd name="connsiteX1399" fmla="*/ 429120 w 785809"/>
                <a:gd name="connsiteY1399" fmla="*/ 252239 h 748582"/>
                <a:gd name="connsiteX1400" fmla="*/ 428807 w 785809"/>
                <a:gd name="connsiteY1400" fmla="*/ 254792 h 748582"/>
                <a:gd name="connsiteX1401" fmla="*/ 433221 w 785809"/>
                <a:gd name="connsiteY1401" fmla="*/ 260398 h 748582"/>
                <a:gd name="connsiteX1402" fmla="*/ 436360 w 785809"/>
                <a:gd name="connsiteY1402" fmla="*/ 262282 h 748582"/>
                <a:gd name="connsiteX1403" fmla="*/ 446406 w 785809"/>
                <a:gd name="connsiteY1403" fmla="*/ 275624 h 748582"/>
                <a:gd name="connsiteX1404" fmla="*/ 432122 w 785809"/>
                <a:gd name="connsiteY1404" fmla="*/ 288494 h 748582"/>
                <a:gd name="connsiteX1405" fmla="*/ 423960 w 785809"/>
                <a:gd name="connsiteY1405" fmla="*/ 287239 h 748582"/>
                <a:gd name="connsiteX1406" fmla="*/ 414700 w 785809"/>
                <a:gd name="connsiteY1406" fmla="*/ 281745 h 748582"/>
                <a:gd name="connsiteX1407" fmla="*/ 404026 w 785809"/>
                <a:gd name="connsiteY1407" fmla="*/ 269345 h 748582"/>
                <a:gd name="connsiteX1408" fmla="*/ 409049 w 785809"/>
                <a:gd name="connsiteY1408" fmla="*/ 251452 h 748582"/>
                <a:gd name="connsiteX1409" fmla="*/ 426943 w 785809"/>
                <a:gd name="connsiteY1409" fmla="*/ 251452 h 748582"/>
                <a:gd name="connsiteX1410" fmla="*/ 427514 w 785809"/>
                <a:gd name="connsiteY1410" fmla="*/ 250976 h 748582"/>
                <a:gd name="connsiteX1411" fmla="*/ 427355 w 785809"/>
                <a:gd name="connsiteY1411" fmla="*/ 252296 h 748582"/>
                <a:gd name="connsiteX1412" fmla="*/ 427367 w 785809"/>
                <a:gd name="connsiteY1412" fmla="*/ 252294 h 748582"/>
                <a:gd name="connsiteX1413" fmla="*/ 427534 w 785809"/>
                <a:gd name="connsiteY1413" fmla="*/ 250960 h 748582"/>
                <a:gd name="connsiteX1414" fmla="*/ 427514 w 785809"/>
                <a:gd name="connsiteY1414" fmla="*/ 250976 h 748582"/>
                <a:gd name="connsiteX1415" fmla="*/ 427571 w 785809"/>
                <a:gd name="connsiteY1415" fmla="*/ 250510 h 748582"/>
                <a:gd name="connsiteX1416" fmla="*/ 427685 w 785809"/>
                <a:gd name="connsiteY1416" fmla="*/ 250567 h 748582"/>
                <a:gd name="connsiteX1417" fmla="*/ 424861 w 785809"/>
                <a:gd name="connsiteY1417" fmla="*/ 243967 h 748582"/>
                <a:gd name="connsiteX1418" fmla="*/ 430710 w 785809"/>
                <a:gd name="connsiteY1418" fmla="*/ 230106 h 748582"/>
                <a:gd name="connsiteX1419" fmla="*/ 443502 w 785809"/>
                <a:gd name="connsiteY1419" fmla="*/ 225201 h 748582"/>
                <a:gd name="connsiteX1420" fmla="*/ 278772 w 785809"/>
                <a:gd name="connsiteY1420" fmla="*/ 223042 h 748582"/>
                <a:gd name="connsiteX1421" fmla="*/ 293526 w 785809"/>
                <a:gd name="connsiteY1421" fmla="*/ 237482 h 748582"/>
                <a:gd name="connsiteX1422" fmla="*/ 284265 w 785809"/>
                <a:gd name="connsiteY1422" fmla="*/ 257886 h 748582"/>
                <a:gd name="connsiteX1423" fmla="*/ 272493 w 785809"/>
                <a:gd name="connsiteY1423" fmla="*/ 256944 h 748582"/>
                <a:gd name="connsiteX1424" fmla="*/ 266057 w 785809"/>
                <a:gd name="connsiteY1424" fmla="*/ 248313 h 748582"/>
                <a:gd name="connsiteX1425" fmla="*/ 262134 w 785809"/>
                <a:gd name="connsiteY1425" fmla="*/ 231204 h 748582"/>
                <a:gd name="connsiteX1426" fmla="*/ 278772 w 785809"/>
                <a:gd name="connsiteY1426" fmla="*/ 223042 h 748582"/>
                <a:gd name="connsiteX1427" fmla="*/ 510250 w 785809"/>
                <a:gd name="connsiteY1427" fmla="*/ 221502 h 748582"/>
                <a:gd name="connsiteX1428" fmla="*/ 514527 w 785809"/>
                <a:gd name="connsiteY1428" fmla="*/ 224298 h 748582"/>
                <a:gd name="connsiteX1429" fmla="*/ 526927 w 785809"/>
                <a:gd name="connsiteY1429" fmla="*/ 232617 h 748582"/>
                <a:gd name="connsiteX1430" fmla="*/ 529909 w 785809"/>
                <a:gd name="connsiteY1430" fmla="*/ 235599 h 748582"/>
                <a:gd name="connsiteX1431" fmla="*/ 509347 w 785809"/>
                <a:gd name="connsiteY1431" fmla="*/ 253178 h 748582"/>
                <a:gd name="connsiteX1432" fmla="*/ 492395 w 785809"/>
                <a:gd name="connsiteY1432" fmla="*/ 238111 h 748582"/>
                <a:gd name="connsiteX1433" fmla="*/ 496005 w 785809"/>
                <a:gd name="connsiteY1433" fmla="*/ 229949 h 748582"/>
                <a:gd name="connsiteX1434" fmla="*/ 496476 w 785809"/>
                <a:gd name="connsiteY1434" fmla="*/ 223356 h 748582"/>
                <a:gd name="connsiteX1435" fmla="*/ 510250 w 785809"/>
                <a:gd name="connsiteY1435" fmla="*/ 221502 h 748582"/>
                <a:gd name="connsiteX1436" fmla="*/ 336604 w 785809"/>
                <a:gd name="connsiteY1436" fmla="*/ 211466 h 748582"/>
                <a:gd name="connsiteX1437" fmla="*/ 352387 w 785809"/>
                <a:gd name="connsiteY1437" fmla="*/ 218177 h 748582"/>
                <a:gd name="connsiteX1438" fmla="*/ 355997 w 785809"/>
                <a:gd name="connsiteY1438" fmla="*/ 243918 h 748582"/>
                <a:gd name="connsiteX1439" fmla="*/ 338887 w 785809"/>
                <a:gd name="connsiteY1439" fmla="*/ 250668 h 748582"/>
                <a:gd name="connsiteX1440" fmla="*/ 338103 w 785809"/>
                <a:gd name="connsiteY1440" fmla="*/ 250668 h 748582"/>
                <a:gd name="connsiteX1441" fmla="*/ 318640 w 785809"/>
                <a:gd name="connsiteY1441" fmla="*/ 231675 h 748582"/>
                <a:gd name="connsiteX1442" fmla="*/ 331039 w 785809"/>
                <a:gd name="connsiteY1442" fmla="*/ 213467 h 748582"/>
                <a:gd name="connsiteX1443" fmla="*/ 336604 w 785809"/>
                <a:gd name="connsiteY1443" fmla="*/ 211466 h 748582"/>
                <a:gd name="connsiteX1444" fmla="*/ 397324 w 785809"/>
                <a:gd name="connsiteY1444" fmla="*/ 206044 h 748582"/>
                <a:gd name="connsiteX1445" fmla="*/ 403555 w 785809"/>
                <a:gd name="connsiteY1445" fmla="*/ 207032 h 748582"/>
                <a:gd name="connsiteX1446" fmla="*/ 425844 w 785809"/>
                <a:gd name="connsiteY1446" fmla="*/ 224769 h 748582"/>
                <a:gd name="connsiteX1447" fmla="*/ 426629 w 785809"/>
                <a:gd name="connsiteY1447" fmla="*/ 225710 h 748582"/>
                <a:gd name="connsiteX1448" fmla="*/ 408107 w 785809"/>
                <a:gd name="connsiteY1448" fmla="*/ 242819 h 748582"/>
                <a:gd name="connsiteX1449" fmla="*/ 386133 w 785809"/>
                <a:gd name="connsiteY1449" fmla="*/ 217234 h 748582"/>
                <a:gd name="connsiteX1450" fmla="*/ 397324 w 785809"/>
                <a:gd name="connsiteY1450" fmla="*/ 206044 h 748582"/>
                <a:gd name="connsiteX1451" fmla="*/ 563499 w 785809"/>
                <a:gd name="connsiteY1451" fmla="*/ 203579 h 748582"/>
                <a:gd name="connsiteX1452" fmla="*/ 574173 w 785809"/>
                <a:gd name="connsiteY1452" fmla="*/ 212055 h 748582"/>
                <a:gd name="connsiteX1453" fmla="*/ 564284 w 785809"/>
                <a:gd name="connsiteY1453" fmla="*/ 224769 h 748582"/>
                <a:gd name="connsiteX1454" fmla="*/ 557221 w 785809"/>
                <a:gd name="connsiteY1454" fmla="*/ 226025 h 748582"/>
                <a:gd name="connsiteX1455" fmla="*/ 548744 w 785809"/>
                <a:gd name="connsiteY1455" fmla="*/ 225240 h 748582"/>
                <a:gd name="connsiteX1456" fmla="*/ 552198 w 785809"/>
                <a:gd name="connsiteY1456" fmla="*/ 219746 h 748582"/>
                <a:gd name="connsiteX1457" fmla="*/ 555180 w 785809"/>
                <a:gd name="connsiteY1457" fmla="*/ 210171 h 748582"/>
                <a:gd name="connsiteX1458" fmla="*/ 563499 w 785809"/>
                <a:gd name="connsiteY1458" fmla="*/ 203579 h 748582"/>
                <a:gd name="connsiteX1459" fmla="*/ 468302 w 785809"/>
                <a:gd name="connsiteY1459" fmla="*/ 201205 h 748582"/>
                <a:gd name="connsiteX1460" fmla="*/ 471990 w 785809"/>
                <a:gd name="connsiteY1460" fmla="*/ 203422 h 748582"/>
                <a:gd name="connsiteX1461" fmla="*/ 487530 w 785809"/>
                <a:gd name="connsiteY1461" fmla="*/ 216293 h 748582"/>
                <a:gd name="connsiteX1462" fmla="*/ 491611 w 785809"/>
                <a:gd name="connsiteY1462" fmla="*/ 223199 h 748582"/>
                <a:gd name="connsiteX1463" fmla="*/ 472775 w 785809"/>
                <a:gd name="connsiteY1463" fmla="*/ 237639 h 748582"/>
                <a:gd name="connsiteX1464" fmla="*/ 456608 w 785809"/>
                <a:gd name="connsiteY1464" fmla="*/ 227123 h 748582"/>
                <a:gd name="connsiteX1465" fmla="*/ 464142 w 785809"/>
                <a:gd name="connsiteY1465" fmla="*/ 201695 h 748582"/>
                <a:gd name="connsiteX1466" fmla="*/ 468302 w 785809"/>
                <a:gd name="connsiteY1466" fmla="*/ 201205 h 748582"/>
                <a:gd name="connsiteX1467" fmla="*/ 307495 w 785809"/>
                <a:gd name="connsiteY1467" fmla="*/ 190323 h 748582"/>
                <a:gd name="connsiteX1468" fmla="*/ 317384 w 785809"/>
                <a:gd name="connsiteY1468" fmla="*/ 198556 h 748582"/>
                <a:gd name="connsiteX1469" fmla="*/ 318640 w 785809"/>
                <a:gd name="connsiteY1469" fmla="*/ 216293 h 748582"/>
                <a:gd name="connsiteX1470" fmla="*/ 317541 w 785809"/>
                <a:gd name="connsiteY1470" fmla="*/ 218177 h 748582"/>
                <a:gd name="connsiteX1471" fmla="*/ 300746 w 785809"/>
                <a:gd name="connsiteY1471" fmla="*/ 232146 h 748582"/>
                <a:gd name="connsiteX1472" fmla="*/ 298705 w 785809"/>
                <a:gd name="connsiteY1472" fmla="*/ 231675 h 748582"/>
                <a:gd name="connsiteX1473" fmla="*/ 286619 w 785809"/>
                <a:gd name="connsiteY1473" fmla="*/ 216607 h 748582"/>
                <a:gd name="connsiteX1474" fmla="*/ 284422 w 785809"/>
                <a:gd name="connsiteY1474" fmla="*/ 210643 h 748582"/>
                <a:gd name="connsiteX1475" fmla="*/ 302630 w 785809"/>
                <a:gd name="connsiteY1475" fmla="*/ 190865 h 748582"/>
                <a:gd name="connsiteX1476" fmla="*/ 307495 w 785809"/>
                <a:gd name="connsiteY1476" fmla="*/ 190323 h 748582"/>
                <a:gd name="connsiteX1477" fmla="*/ 368220 w 785809"/>
                <a:gd name="connsiteY1477" fmla="*/ 187215 h 748582"/>
                <a:gd name="connsiteX1478" fmla="*/ 374989 w 785809"/>
                <a:gd name="connsiteY1478" fmla="*/ 189452 h 748582"/>
                <a:gd name="connsiteX1479" fmla="*/ 386761 w 785809"/>
                <a:gd name="connsiteY1479" fmla="*/ 201224 h 748582"/>
                <a:gd name="connsiteX1480" fmla="*/ 387545 w 785809"/>
                <a:gd name="connsiteY1480" fmla="*/ 204363 h 748582"/>
                <a:gd name="connsiteX1481" fmla="*/ 382209 w 785809"/>
                <a:gd name="connsiteY1481" fmla="*/ 219745 h 748582"/>
                <a:gd name="connsiteX1482" fmla="*/ 379854 w 785809"/>
                <a:gd name="connsiteY1482" fmla="*/ 221629 h 748582"/>
                <a:gd name="connsiteX1483" fmla="*/ 375616 w 785809"/>
                <a:gd name="connsiteY1483" fmla="*/ 221472 h 748582"/>
                <a:gd name="connsiteX1484" fmla="*/ 364472 w 785809"/>
                <a:gd name="connsiteY1484" fmla="*/ 223983 h 748582"/>
                <a:gd name="connsiteX1485" fmla="*/ 353799 w 785809"/>
                <a:gd name="connsiteY1485" fmla="*/ 201224 h 748582"/>
                <a:gd name="connsiteX1486" fmla="*/ 361333 w 785809"/>
                <a:gd name="connsiteY1486" fmla="*/ 188981 h 748582"/>
                <a:gd name="connsiteX1487" fmla="*/ 368220 w 785809"/>
                <a:gd name="connsiteY1487" fmla="*/ 187215 h 748582"/>
                <a:gd name="connsiteX1488" fmla="*/ 423882 w 785809"/>
                <a:gd name="connsiteY1488" fmla="*/ 183782 h 748582"/>
                <a:gd name="connsiteX1489" fmla="*/ 437145 w 785809"/>
                <a:gd name="connsiteY1489" fmla="*/ 191336 h 748582"/>
                <a:gd name="connsiteX1490" fmla="*/ 446092 w 785809"/>
                <a:gd name="connsiteY1490" fmla="*/ 199812 h 748582"/>
                <a:gd name="connsiteX1491" fmla="*/ 448133 w 785809"/>
                <a:gd name="connsiteY1491" fmla="*/ 205933 h 748582"/>
                <a:gd name="connsiteX1492" fmla="*/ 436517 w 785809"/>
                <a:gd name="connsiteY1492" fmla="*/ 219118 h 748582"/>
                <a:gd name="connsiteX1493" fmla="*/ 425216 w 785809"/>
                <a:gd name="connsiteY1493" fmla="*/ 217548 h 748582"/>
                <a:gd name="connsiteX1494" fmla="*/ 409363 w 785809"/>
                <a:gd name="connsiteY1494" fmla="*/ 202794 h 748582"/>
                <a:gd name="connsiteX1495" fmla="*/ 410619 w 785809"/>
                <a:gd name="connsiteY1495" fmla="*/ 190237 h 748582"/>
                <a:gd name="connsiteX1496" fmla="*/ 423882 w 785809"/>
                <a:gd name="connsiteY1496" fmla="*/ 183782 h 748582"/>
                <a:gd name="connsiteX1497" fmla="*/ 584375 w 785809"/>
                <a:gd name="connsiteY1497" fmla="*/ 178465 h 748582"/>
                <a:gd name="connsiteX1498" fmla="*/ 591124 w 785809"/>
                <a:gd name="connsiteY1498" fmla="*/ 185214 h 748582"/>
                <a:gd name="connsiteX1499" fmla="*/ 571033 w 785809"/>
                <a:gd name="connsiteY1499" fmla="*/ 200125 h 748582"/>
                <a:gd name="connsiteX1500" fmla="*/ 569464 w 785809"/>
                <a:gd name="connsiteY1500" fmla="*/ 198085 h 748582"/>
                <a:gd name="connsiteX1501" fmla="*/ 584375 w 785809"/>
                <a:gd name="connsiteY1501" fmla="*/ 178465 h 748582"/>
                <a:gd name="connsiteX1502" fmla="*/ 493141 w 785809"/>
                <a:gd name="connsiteY1502" fmla="*/ 178308 h 748582"/>
                <a:gd name="connsiteX1503" fmla="*/ 506679 w 785809"/>
                <a:gd name="connsiteY1503" fmla="*/ 186941 h 748582"/>
                <a:gd name="connsiteX1504" fmla="*/ 519079 w 785809"/>
                <a:gd name="connsiteY1504" fmla="*/ 198713 h 748582"/>
                <a:gd name="connsiteX1505" fmla="*/ 531165 w 785809"/>
                <a:gd name="connsiteY1505" fmla="*/ 196987 h 748582"/>
                <a:gd name="connsiteX1506" fmla="*/ 536972 w 785809"/>
                <a:gd name="connsiteY1506" fmla="*/ 196202 h 748582"/>
                <a:gd name="connsiteX1507" fmla="*/ 548587 w 785809"/>
                <a:gd name="connsiteY1507" fmla="*/ 210643 h 748582"/>
                <a:gd name="connsiteX1508" fmla="*/ 530694 w 785809"/>
                <a:gd name="connsiteY1508" fmla="*/ 227752 h 748582"/>
                <a:gd name="connsiteX1509" fmla="*/ 518294 w 785809"/>
                <a:gd name="connsiteY1509" fmla="*/ 220688 h 748582"/>
                <a:gd name="connsiteX1510" fmla="*/ 515939 w 785809"/>
                <a:gd name="connsiteY1510" fmla="*/ 210643 h 748582"/>
                <a:gd name="connsiteX1511" fmla="*/ 516724 w 785809"/>
                <a:gd name="connsiteY1511" fmla="*/ 201068 h 748582"/>
                <a:gd name="connsiteX1512" fmla="*/ 509347 w 785809"/>
                <a:gd name="connsiteY1512" fmla="*/ 213781 h 748582"/>
                <a:gd name="connsiteX1513" fmla="*/ 489099 w 785809"/>
                <a:gd name="connsiteY1513" fmla="*/ 212055 h 748582"/>
                <a:gd name="connsiteX1514" fmla="*/ 477013 w 785809"/>
                <a:gd name="connsiteY1514" fmla="*/ 200754 h 748582"/>
                <a:gd name="connsiteX1515" fmla="*/ 477484 w 785809"/>
                <a:gd name="connsiteY1515" fmla="*/ 182389 h 748582"/>
                <a:gd name="connsiteX1516" fmla="*/ 493141 w 785809"/>
                <a:gd name="connsiteY1516" fmla="*/ 178308 h 748582"/>
                <a:gd name="connsiteX1517" fmla="*/ 554395 w 785809"/>
                <a:gd name="connsiteY1517" fmla="*/ 174384 h 748582"/>
                <a:gd name="connsiteX1518" fmla="*/ 566795 w 785809"/>
                <a:gd name="connsiteY1518" fmla="*/ 189609 h 748582"/>
                <a:gd name="connsiteX1519" fmla="*/ 555808 w 785809"/>
                <a:gd name="connsiteY1519" fmla="*/ 201695 h 748582"/>
                <a:gd name="connsiteX1520" fmla="*/ 544977 w 785809"/>
                <a:gd name="connsiteY1520" fmla="*/ 198242 h 748582"/>
                <a:gd name="connsiteX1521" fmla="*/ 538071 w 785809"/>
                <a:gd name="connsiteY1521" fmla="*/ 177209 h 748582"/>
                <a:gd name="connsiteX1522" fmla="*/ 539641 w 785809"/>
                <a:gd name="connsiteY1522" fmla="*/ 175639 h 748582"/>
                <a:gd name="connsiteX1523" fmla="*/ 554395 w 785809"/>
                <a:gd name="connsiteY1523" fmla="*/ 174384 h 748582"/>
                <a:gd name="connsiteX1524" fmla="*/ 332766 w 785809"/>
                <a:gd name="connsiteY1524" fmla="*/ 167890 h 748582"/>
                <a:gd name="connsiteX1525" fmla="*/ 345009 w 785809"/>
                <a:gd name="connsiteY1525" fmla="*/ 173443 h 748582"/>
                <a:gd name="connsiteX1526" fmla="*/ 347364 w 785809"/>
                <a:gd name="connsiteY1526" fmla="*/ 176111 h 748582"/>
                <a:gd name="connsiteX1527" fmla="*/ 350346 w 785809"/>
                <a:gd name="connsiteY1527" fmla="*/ 195260 h 748582"/>
                <a:gd name="connsiteX1528" fmla="*/ 348463 w 785809"/>
                <a:gd name="connsiteY1528" fmla="*/ 201382 h 748582"/>
                <a:gd name="connsiteX1529" fmla="*/ 342969 w 785809"/>
                <a:gd name="connsiteY1529" fmla="*/ 205149 h 748582"/>
                <a:gd name="connsiteX1530" fmla="*/ 321308 w 785809"/>
                <a:gd name="connsiteY1530" fmla="*/ 195260 h 748582"/>
                <a:gd name="connsiteX1531" fmla="*/ 320366 w 785809"/>
                <a:gd name="connsiteY1531" fmla="*/ 194162 h 748582"/>
                <a:gd name="connsiteX1532" fmla="*/ 319110 w 785809"/>
                <a:gd name="connsiteY1532" fmla="*/ 174698 h 748582"/>
                <a:gd name="connsiteX1533" fmla="*/ 332766 w 785809"/>
                <a:gd name="connsiteY1533" fmla="*/ 167890 h 748582"/>
                <a:gd name="connsiteX1534" fmla="*/ 395080 w 785809"/>
                <a:gd name="connsiteY1534" fmla="*/ 166850 h 748582"/>
                <a:gd name="connsiteX1535" fmla="*/ 409677 w 785809"/>
                <a:gd name="connsiteY1535" fmla="*/ 181762 h 748582"/>
                <a:gd name="connsiteX1536" fmla="*/ 404811 w 785809"/>
                <a:gd name="connsiteY1536" fmla="*/ 192435 h 748582"/>
                <a:gd name="connsiteX1537" fmla="*/ 403870 w 785809"/>
                <a:gd name="connsiteY1537" fmla="*/ 200911 h 748582"/>
                <a:gd name="connsiteX1538" fmla="*/ 386604 w 785809"/>
                <a:gd name="connsiteY1538" fmla="*/ 194476 h 748582"/>
                <a:gd name="connsiteX1539" fmla="*/ 377343 w 785809"/>
                <a:gd name="connsiteY1539" fmla="*/ 184430 h 748582"/>
                <a:gd name="connsiteX1540" fmla="*/ 377029 w 785809"/>
                <a:gd name="connsiteY1540" fmla="*/ 173129 h 748582"/>
                <a:gd name="connsiteX1541" fmla="*/ 395080 w 785809"/>
                <a:gd name="connsiteY1541" fmla="*/ 166850 h 748582"/>
                <a:gd name="connsiteX1542" fmla="*/ 444366 w 785809"/>
                <a:gd name="connsiteY1542" fmla="*/ 161670 h 748582"/>
                <a:gd name="connsiteX1543" fmla="*/ 463829 w 785809"/>
                <a:gd name="connsiteY1543" fmla="*/ 172814 h 748582"/>
                <a:gd name="connsiteX1544" fmla="*/ 470578 w 785809"/>
                <a:gd name="connsiteY1544" fmla="*/ 180819 h 748582"/>
                <a:gd name="connsiteX1545" fmla="*/ 467439 w 785809"/>
                <a:gd name="connsiteY1545" fmla="*/ 194475 h 748582"/>
                <a:gd name="connsiteX1546" fmla="*/ 461161 w 785809"/>
                <a:gd name="connsiteY1546" fmla="*/ 198242 h 748582"/>
                <a:gd name="connsiteX1547" fmla="*/ 444523 w 785809"/>
                <a:gd name="connsiteY1547" fmla="*/ 189609 h 748582"/>
                <a:gd name="connsiteX1548" fmla="*/ 436204 w 785809"/>
                <a:gd name="connsiteY1548" fmla="*/ 173756 h 748582"/>
                <a:gd name="connsiteX1549" fmla="*/ 444366 w 785809"/>
                <a:gd name="connsiteY1549" fmla="*/ 161670 h 748582"/>
                <a:gd name="connsiteX1550" fmla="*/ 508479 w 785809"/>
                <a:gd name="connsiteY1550" fmla="*/ 156655 h 748582"/>
                <a:gd name="connsiteX1551" fmla="*/ 512643 w 785809"/>
                <a:gd name="connsiteY1551" fmla="*/ 156961 h 748582"/>
                <a:gd name="connsiteX1552" fmla="*/ 527398 w 785809"/>
                <a:gd name="connsiteY1552" fmla="*/ 167634 h 748582"/>
                <a:gd name="connsiteX1553" fmla="*/ 536031 w 785809"/>
                <a:gd name="connsiteY1553" fmla="*/ 177366 h 748582"/>
                <a:gd name="connsiteX1554" fmla="*/ 526613 w 785809"/>
                <a:gd name="connsiteY1554" fmla="*/ 192905 h 748582"/>
                <a:gd name="connsiteX1555" fmla="*/ 513585 w 785809"/>
                <a:gd name="connsiteY1555" fmla="*/ 187883 h 748582"/>
                <a:gd name="connsiteX1556" fmla="*/ 504324 w 785809"/>
                <a:gd name="connsiteY1556" fmla="*/ 177994 h 748582"/>
                <a:gd name="connsiteX1557" fmla="*/ 498987 w 785809"/>
                <a:gd name="connsiteY1557" fmla="*/ 164182 h 748582"/>
                <a:gd name="connsiteX1558" fmla="*/ 508479 w 785809"/>
                <a:gd name="connsiteY1558" fmla="*/ 156655 h 748582"/>
                <a:gd name="connsiteX1559" fmla="*/ 605702 w 785809"/>
                <a:gd name="connsiteY1559" fmla="*/ 154842 h 748582"/>
                <a:gd name="connsiteX1560" fmla="*/ 608390 w 785809"/>
                <a:gd name="connsiteY1560" fmla="*/ 155862 h 748582"/>
                <a:gd name="connsiteX1561" fmla="*/ 608547 w 785809"/>
                <a:gd name="connsiteY1561" fmla="*/ 161042 h 748582"/>
                <a:gd name="connsiteX1562" fmla="*/ 591438 w 785809"/>
                <a:gd name="connsiteY1562" fmla="*/ 172029 h 748582"/>
                <a:gd name="connsiteX1563" fmla="*/ 595362 w 785809"/>
                <a:gd name="connsiteY1563" fmla="*/ 162298 h 748582"/>
                <a:gd name="connsiteX1564" fmla="*/ 602896 w 785809"/>
                <a:gd name="connsiteY1564" fmla="*/ 155234 h 748582"/>
                <a:gd name="connsiteX1565" fmla="*/ 605702 w 785809"/>
                <a:gd name="connsiteY1565" fmla="*/ 154842 h 748582"/>
                <a:gd name="connsiteX1566" fmla="*/ 471603 w 785809"/>
                <a:gd name="connsiteY1566" fmla="*/ 145792 h 748582"/>
                <a:gd name="connsiteX1567" fmla="*/ 488158 w 785809"/>
                <a:gd name="connsiteY1567" fmla="*/ 159786 h 748582"/>
                <a:gd name="connsiteX1568" fmla="*/ 491767 w 785809"/>
                <a:gd name="connsiteY1568" fmla="*/ 167007 h 748582"/>
                <a:gd name="connsiteX1569" fmla="*/ 483291 w 785809"/>
                <a:gd name="connsiteY1569" fmla="*/ 174698 h 748582"/>
                <a:gd name="connsiteX1570" fmla="*/ 477013 w 785809"/>
                <a:gd name="connsiteY1570" fmla="*/ 174855 h 748582"/>
                <a:gd name="connsiteX1571" fmla="*/ 462259 w 785809"/>
                <a:gd name="connsiteY1571" fmla="*/ 147858 h 748582"/>
                <a:gd name="connsiteX1572" fmla="*/ 471603 w 785809"/>
                <a:gd name="connsiteY1572" fmla="*/ 145792 h 748582"/>
                <a:gd name="connsiteX1573" fmla="*/ 576105 w 785809"/>
                <a:gd name="connsiteY1573" fmla="*/ 145513 h 748582"/>
                <a:gd name="connsiteX1574" fmla="*/ 577468 w 785809"/>
                <a:gd name="connsiteY1574" fmla="*/ 145817 h 748582"/>
                <a:gd name="connsiteX1575" fmla="*/ 589712 w 785809"/>
                <a:gd name="connsiteY1575" fmla="*/ 161827 h 748582"/>
                <a:gd name="connsiteX1576" fmla="*/ 572289 w 785809"/>
                <a:gd name="connsiteY1576" fmla="*/ 178151 h 748582"/>
                <a:gd name="connsiteX1577" fmla="*/ 557534 w 785809"/>
                <a:gd name="connsiteY1577" fmla="*/ 163240 h 748582"/>
                <a:gd name="connsiteX1578" fmla="*/ 558319 w 785809"/>
                <a:gd name="connsiteY1578" fmla="*/ 157746 h 748582"/>
                <a:gd name="connsiteX1579" fmla="*/ 565382 w 785809"/>
                <a:gd name="connsiteY1579" fmla="*/ 151939 h 748582"/>
                <a:gd name="connsiteX1580" fmla="*/ 570719 w 785809"/>
                <a:gd name="connsiteY1580" fmla="*/ 150369 h 748582"/>
                <a:gd name="connsiteX1581" fmla="*/ 576105 w 785809"/>
                <a:gd name="connsiteY1581" fmla="*/ 145513 h 748582"/>
                <a:gd name="connsiteX1582" fmla="*/ 362466 w 785809"/>
                <a:gd name="connsiteY1582" fmla="*/ 142435 h 748582"/>
                <a:gd name="connsiteX1583" fmla="*/ 371693 w 785809"/>
                <a:gd name="connsiteY1583" fmla="*/ 149741 h 748582"/>
                <a:gd name="connsiteX1584" fmla="*/ 376088 w 785809"/>
                <a:gd name="connsiteY1584" fmla="*/ 156334 h 748582"/>
                <a:gd name="connsiteX1585" fmla="*/ 374204 w 785809"/>
                <a:gd name="connsiteY1585" fmla="*/ 168419 h 748582"/>
                <a:gd name="connsiteX1586" fmla="*/ 369181 w 785809"/>
                <a:gd name="connsiteY1586" fmla="*/ 179407 h 748582"/>
                <a:gd name="connsiteX1587" fmla="*/ 363688 w 785809"/>
                <a:gd name="connsiteY1587" fmla="*/ 184273 h 748582"/>
                <a:gd name="connsiteX1588" fmla="*/ 345166 w 785809"/>
                <a:gd name="connsiteY1588" fmla="*/ 159630 h 748582"/>
                <a:gd name="connsiteX1589" fmla="*/ 358037 w 785809"/>
                <a:gd name="connsiteY1589" fmla="*/ 142678 h 748582"/>
                <a:gd name="connsiteX1590" fmla="*/ 362466 w 785809"/>
                <a:gd name="connsiteY1590" fmla="*/ 142435 h 748582"/>
                <a:gd name="connsiteX1591" fmla="*/ 419919 w 785809"/>
                <a:gd name="connsiteY1591" fmla="*/ 141795 h 748582"/>
                <a:gd name="connsiteX1592" fmla="*/ 425374 w 785809"/>
                <a:gd name="connsiteY1592" fmla="*/ 143619 h 748582"/>
                <a:gd name="connsiteX1593" fmla="*/ 431338 w 785809"/>
                <a:gd name="connsiteY1593" fmla="*/ 148799 h 748582"/>
                <a:gd name="connsiteX1594" fmla="*/ 433221 w 785809"/>
                <a:gd name="connsiteY1594" fmla="*/ 162141 h 748582"/>
                <a:gd name="connsiteX1595" fmla="*/ 429455 w 785809"/>
                <a:gd name="connsiteY1595" fmla="*/ 172971 h 748582"/>
                <a:gd name="connsiteX1596" fmla="*/ 421449 w 785809"/>
                <a:gd name="connsiteY1596" fmla="*/ 179877 h 748582"/>
                <a:gd name="connsiteX1597" fmla="*/ 413287 w 785809"/>
                <a:gd name="connsiteY1597" fmla="*/ 175639 h 748582"/>
                <a:gd name="connsiteX1598" fmla="*/ 411247 w 785809"/>
                <a:gd name="connsiteY1598" fmla="*/ 172657 h 748582"/>
                <a:gd name="connsiteX1599" fmla="*/ 404183 w 785809"/>
                <a:gd name="connsiteY1599" fmla="*/ 162769 h 748582"/>
                <a:gd name="connsiteX1600" fmla="*/ 414700 w 785809"/>
                <a:gd name="connsiteY1600" fmla="*/ 144090 h 748582"/>
                <a:gd name="connsiteX1601" fmla="*/ 419919 w 785809"/>
                <a:gd name="connsiteY1601" fmla="*/ 141795 h 748582"/>
                <a:gd name="connsiteX1602" fmla="*/ 539562 w 785809"/>
                <a:gd name="connsiteY1602" fmla="*/ 136458 h 748582"/>
                <a:gd name="connsiteX1603" fmla="*/ 554081 w 785809"/>
                <a:gd name="connsiteY1603" fmla="*/ 149898 h 748582"/>
                <a:gd name="connsiteX1604" fmla="*/ 555023 w 785809"/>
                <a:gd name="connsiteY1604" fmla="*/ 156019 h 748582"/>
                <a:gd name="connsiteX1605" fmla="*/ 553610 w 785809"/>
                <a:gd name="connsiteY1605" fmla="*/ 163083 h 748582"/>
                <a:gd name="connsiteX1606" fmla="*/ 535716 w 785809"/>
                <a:gd name="connsiteY1606" fmla="*/ 170617 h 748582"/>
                <a:gd name="connsiteX1607" fmla="*/ 518450 w 785809"/>
                <a:gd name="connsiteY1607" fmla="*/ 152566 h 748582"/>
                <a:gd name="connsiteX1608" fmla="*/ 520805 w 785809"/>
                <a:gd name="connsiteY1608" fmla="*/ 142678 h 748582"/>
                <a:gd name="connsiteX1609" fmla="*/ 539562 w 785809"/>
                <a:gd name="connsiteY1609" fmla="*/ 136458 h 748582"/>
                <a:gd name="connsiteX1610" fmla="*/ 620652 w 785809"/>
                <a:gd name="connsiteY1610" fmla="*/ 131769 h 748582"/>
                <a:gd name="connsiteX1611" fmla="*/ 625027 w 785809"/>
                <a:gd name="connsiteY1611" fmla="*/ 132632 h 748582"/>
                <a:gd name="connsiteX1612" fmla="*/ 626126 w 785809"/>
                <a:gd name="connsiteY1612" fmla="*/ 134673 h 748582"/>
                <a:gd name="connsiteX1613" fmla="*/ 613726 w 785809"/>
                <a:gd name="connsiteY1613" fmla="*/ 145189 h 748582"/>
                <a:gd name="connsiteX1614" fmla="*/ 612314 w 785809"/>
                <a:gd name="connsiteY1614" fmla="*/ 143933 h 748582"/>
                <a:gd name="connsiteX1615" fmla="*/ 616865 w 785809"/>
                <a:gd name="connsiteY1615" fmla="*/ 133260 h 748582"/>
                <a:gd name="connsiteX1616" fmla="*/ 620652 w 785809"/>
                <a:gd name="connsiteY1616" fmla="*/ 131769 h 748582"/>
                <a:gd name="connsiteX1617" fmla="*/ 495848 w 785809"/>
                <a:gd name="connsiteY1617" fmla="*/ 128394 h 748582"/>
                <a:gd name="connsiteX1618" fmla="*/ 512957 w 785809"/>
                <a:gd name="connsiteY1618" fmla="*/ 147544 h 748582"/>
                <a:gd name="connsiteX1619" fmla="*/ 510917 w 785809"/>
                <a:gd name="connsiteY1619" fmla="*/ 151154 h 748582"/>
                <a:gd name="connsiteX1620" fmla="*/ 498674 w 785809"/>
                <a:gd name="connsiteY1620" fmla="*/ 153195 h 748582"/>
                <a:gd name="connsiteX1621" fmla="*/ 482821 w 785809"/>
                <a:gd name="connsiteY1621" fmla="*/ 138283 h 748582"/>
                <a:gd name="connsiteX1622" fmla="*/ 495848 w 785809"/>
                <a:gd name="connsiteY1622" fmla="*/ 128394 h 748582"/>
                <a:gd name="connsiteX1623" fmla="*/ 448113 w 785809"/>
                <a:gd name="connsiteY1623" fmla="*/ 124333 h 748582"/>
                <a:gd name="connsiteX1624" fmla="*/ 458021 w 785809"/>
                <a:gd name="connsiteY1624" fmla="*/ 129650 h 748582"/>
                <a:gd name="connsiteX1625" fmla="*/ 462416 w 785809"/>
                <a:gd name="connsiteY1625" fmla="*/ 147701 h 748582"/>
                <a:gd name="connsiteX1626" fmla="*/ 458335 w 785809"/>
                <a:gd name="connsiteY1626" fmla="*/ 151154 h 748582"/>
                <a:gd name="connsiteX1627" fmla="*/ 438087 w 785809"/>
                <a:gd name="connsiteY1627" fmla="*/ 150840 h 748582"/>
                <a:gd name="connsiteX1628" fmla="*/ 433849 w 785809"/>
                <a:gd name="connsiteY1628" fmla="*/ 144248 h 748582"/>
                <a:gd name="connsiteX1629" fmla="*/ 437616 w 785809"/>
                <a:gd name="connsiteY1629" fmla="*/ 126668 h 748582"/>
                <a:gd name="connsiteX1630" fmla="*/ 448113 w 785809"/>
                <a:gd name="connsiteY1630" fmla="*/ 124333 h 748582"/>
                <a:gd name="connsiteX1631" fmla="*/ 591909 w 785809"/>
                <a:gd name="connsiteY1631" fmla="*/ 123215 h 748582"/>
                <a:gd name="connsiteX1632" fmla="*/ 607448 w 785809"/>
                <a:gd name="connsiteY1632" fmla="*/ 138754 h 748582"/>
                <a:gd name="connsiteX1633" fmla="*/ 598501 w 785809"/>
                <a:gd name="connsiteY1633" fmla="*/ 151311 h 748582"/>
                <a:gd name="connsiteX1634" fmla="*/ 585787 w 785809"/>
                <a:gd name="connsiteY1634" fmla="*/ 145660 h 748582"/>
                <a:gd name="connsiteX1635" fmla="*/ 589240 w 785809"/>
                <a:gd name="connsiteY1635" fmla="*/ 124313 h 748582"/>
                <a:gd name="connsiteX1636" fmla="*/ 591909 w 785809"/>
                <a:gd name="connsiteY1636" fmla="*/ 123215 h 748582"/>
                <a:gd name="connsiteX1637" fmla="*/ 392470 w 785809"/>
                <a:gd name="connsiteY1637" fmla="*/ 122449 h 748582"/>
                <a:gd name="connsiteX1638" fmla="*/ 399789 w 785809"/>
                <a:gd name="connsiteY1638" fmla="*/ 127296 h 748582"/>
                <a:gd name="connsiteX1639" fmla="*/ 404184 w 785809"/>
                <a:gd name="connsiteY1639" fmla="*/ 132946 h 748582"/>
                <a:gd name="connsiteX1640" fmla="*/ 402614 w 785809"/>
                <a:gd name="connsiteY1640" fmla="*/ 146131 h 748582"/>
                <a:gd name="connsiteX1641" fmla="*/ 398376 w 785809"/>
                <a:gd name="connsiteY1641" fmla="*/ 154921 h 748582"/>
                <a:gd name="connsiteX1642" fmla="*/ 388174 w 785809"/>
                <a:gd name="connsiteY1642" fmla="*/ 161828 h 748582"/>
                <a:gd name="connsiteX1643" fmla="*/ 385976 w 785809"/>
                <a:gd name="connsiteY1643" fmla="*/ 161513 h 748582"/>
                <a:gd name="connsiteX1644" fmla="*/ 372948 w 785809"/>
                <a:gd name="connsiteY1644" fmla="*/ 138754 h 748582"/>
                <a:gd name="connsiteX1645" fmla="*/ 383622 w 785809"/>
                <a:gd name="connsiteY1645" fmla="*/ 123372 h 748582"/>
                <a:gd name="connsiteX1646" fmla="*/ 392470 w 785809"/>
                <a:gd name="connsiteY1646" fmla="*/ 122449 h 748582"/>
                <a:gd name="connsiteX1647" fmla="*/ 559504 w 785809"/>
                <a:gd name="connsiteY1647" fmla="*/ 113449 h 748582"/>
                <a:gd name="connsiteX1648" fmla="*/ 566011 w 785809"/>
                <a:gd name="connsiteY1648" fmla="*/ 115994 h 748582"/>
                <a:gd name="connsiteX1649" fmla="*/ 577155 w 785809"/>
                <a:gd name="connsiteY1649" fmla="*/ 129650 h 748582"/>
                <a:gd name="connsiteX1650" fmla="*/ 573859 w 785809"/>
                <a:gd name="connsiteY1650" fmla="*/ 140010 h 748582"/>
                <a:gd name="connsiteX1651" fmla="*/ 557692 w 785809"/>
                <a:gd name="connsiteY1651" fmla="*/ 143620 h 748582"/>
                <a:gd name="connsiteX1652" fmla="*/ 543722 w 785809"/>
                <a:gd name="connsiteY1652" fmla="*/ 129964 h 748582"/>
                <a:gd name="connsiteX1653" fmla="*/ 542309 w 785809"/>
                <a:gd name="connsiteY1653" fmla="*/ 124000 h 748582"/>
                <a:gd name="connsiteX1654" fmla="*/ 559504 w 785809"/>
                <a:gd name="connsiteY1654" fmla="*/ 113449 h 748582"/>
                <a:gd name="connsiteX1655" fmla="*/ 635544 w 785809"/>
                <a:gd name="connsiteY1655" fmla="*/ 109245 h 748582"/>
                <a:gd name="connsiteX1656" fmla="*/ 637585 w 785809"/>
                <a:gd name="connsiteY1656" fmla="*/ 111286 h 748582"/>
                <a:gd name="connsiteX1657" fmla="*/ 630364 w 785809"/>
                <a:gd name="connsiteY1657" fmla="*/ 121801 h 748582"/>
                <a:gd name="connsiteX1658" fmla="*/ 628637 w 785809"/>
                <a:gd name="connsiteY1658" fmla="*/ 119604 h 748582"/>
                <a:gd name="connsiteX1659" fmla="*/ 635544 w 785809"/>
                <a:gd name="connsiteY1659" fmla="*/ 109245 h 748582"/>
                <a:gd name="connsiteX1660" fmla="*/ 474666 w 785809"/>
                <a:gd name="connsiteY1660" fmla="*/ 106574 h 748582"/>
                <a:gd name="connsiteX1661" fmla="*/ 482193 w 785809"/>
                <a:gd name="connsiteY1661" fmla="*/ 112071 h 748582"/>
                <a:gd name="connsiteX1662" fmla="*/ 482350 w 785809"/>
                <a:gd name="connsiteY1662" fmla="*/ 128238 h 748582"/>
                <a:gd name="connsiteX1663" fmla="*/ 477641 w 785809"/>
                <a:gd name="connsiteY1663" fmla="*/ 136243 h 748582"/>
                <a:gd name="connsiteX1664" fmla="*/ 474816 w 785809"/>
                <a:gd name="connsiteY1664" fmla="*/ 138911 h 748582"/>
                <a:gd name="connsiteX1665" fmla="*/ 457550 w 785809"/>
                <a:gd name="connsiteY1665" fmla="*/ 121332 h 748582"/>
                <a:gd name="connsiteX1666" fmla="*/ 471363 w 785809"/>
                <a:gd name="connsiteY1666" fmla="*/ 107519 h 748582"/>
                <a:gd name="connsiteX1667" fmla="*/ 474666 w 785809"/>
                <a:gd name="connsiteY1667" fmla="*/ 106574 h 748582"/>
                <a:gd name="connsiteX1668" fmla="*/ 526989 w 785809"/>
                <a:gd name="connsiteY1668" fmla="*/ 105995 h 748582"/>
                <a:gd name="connsiteX1669" fmla="*/ 542153 w 785809"/>
                <a:gd name="connsiteY1669" fmla="*/ 111757 h 748582"/>
                <a:gd name="connsiteX1670" fmla="*/ 542466 w 785809"/>
                <a:gd name="connsiteY1670" fmla="*/ 114739 h 748582"/>
                <a:gd name="connsiteX1671" fmla="*/ 535560 w 785809"/>
                <a:gd name="connsiteY1671" fmla="*/ 126197 h 748582"/>
                <a:gd name="connsiteX1672" fmla="*/ 508562 w 785809"/>
                <a:gd name="connsiteY1672" fmla="*/ 128865 h 748582"/>
                <a:gd name="connsiteX1673" fmla="*/ 508248 w 785809"/>
                <a:gd name="connsiteY1673" fmla="*/ 122901 h 748582"/>
                <a:gd name="connsiteX1674" fmla="*/ 521434 w 785809"/>
                <a:gd name="connsiteY1674" fmla="*/ 106890 h 748582"/>
                <a:gd name="connsiteX1675" fmla="*/ 526989 w 785809"/>
                <a:gd name="connsiteY1675" fmla="*/ 105995 h 748582"/>
                <a:gd name="connsiteX1676" fmla="*/ 608748 w 785809"/>
                <a:gd name="connsiteY1676" fmla="*/ 105968 h 748582"/>
                <a:gd name="connsiteX1677" fmla="*/ 612628 w 785809"/>
                <a:gd name="connsiteY1677" fmla="*/ 107204 h 748582"/>
                <a:gd name="connsiteX1678" fmla="*/ 618435 w 785809"/>
                <a:gd name="connsiteY1678" fmla="*/ 110187 h 748582"/>
                <a:gd name="connsiteX1679" fmla="*/ 624557 w 785809"/>
                <a:gd name="connsiteY1679" fmla="*/ 118192 h 748582"/>
                <a:gd name="connsiteX1680" fmla="*/ 614982 w 785809"/>
                <a:gd name="connsiteY1680" fmla="*/ 127923 h 748582"/>
                <a:gd name="connsiteX1681" fmla="*/ 598815 w 785809"/>
                <a:gd name="connsiteY1681" fmla="*/ 111443 h 748582"/>
                <a:gd name="connsiteX1682" fmla="*/ 608748 w 785809"/>
                <a:gd name="connsiteY1682" fmla="*/ 105968 h 748582"/>
                <a:gd name="connsiteX1683" fmla="*/ 412247 w 785809"/>
                <a:gd name="connsiteY1683" fmla="*/ 103496 h 748582"/>
                <a:gd name="connsiteX1684" fmla="*/ 426315 w 785809"/>
                <a:gd name="connsiteY1684" fmla="*/ 107519 h 748582"/>
                <a:gd name="connsiteX1685" fmla="*/ 435261 w 785809"/>
                <a:gd name="connsiteY1685" fmla="*/ 119762 h 748582"/>
                <a:gd name="connsiteX1686" fmla="*/ 434163 w 785809"/>
                <a:gd name="connsiteY1686" fmla="*/ 124314 h 748582"/>
                <a:gd name="connsiteX1687" fmla="*/ 429140 w 785809"/>
                <a:gd name="connsiteY1687" fmla="*/ 132005 h 748582"/>
                <a:gd name="connsiteX1688" fmla="*/ 424588 w 785809"/>
                <a:gd name="connsiteY1688" fmla="*/ 135144 h 748582"/>
                <a:gd name="connsiteX1689" fmla="*/ 400102 w 785809"/>
                <a:gd name="connsiteY1689" fmla="*/ 119448 h 748582"/>
                <a:gd name="connsiteX1690" fmla="*/ 399945 w 785809"/>
                <a:gd name="connsiteY1690" fmla="*/ 112070 h 748582"/>
                <a:gd name="connsiteX1691" fmla="*/ 412247 w 785809"/>
                <a:gd name="connsiteY1691" fmla="*/ 103496 h 748582"/>
                <a:gd name="connsiteX1692" fmla="*/ 500871 w 785809"/>
                <a:gd name="connsiteY1692" fmla="*/ 88840 h 748582"/>
                <a:gd name="connsiteX1693" fmla="*/ 514056 w 785809"/>
                <a:gd name="connsiteY1693" fmla="*/ 100299 h 748582"/>
                <a:gd name="connsiteX1694" fmla="*/ 509975 w 785809"/>
                <a:gd name="connsiteY1694" fmla="*/ 108147 h 748582"/>
                <a:gd name="connsiteX1695" fmla="*/ 502598 w 785809"/>
                <a:gd name="connsiteY1695" fmla="*/ 120547 h 748582"/>
                <a:gd name="connsiteX1696" fmla="*/ 498203 w 785809"/>
                <a:gd name="connsiteY1696" fmla="*/ 121646 h 748582"/>
                <a:gd name="connsiteX1697" fmla="*/ 484390 w 785809"/>
                <a:gd name="connsiteY1697" fmla="*/ 106263 h 748582"/>
                <a:gd name="connsiteX1698" fmla="*/ 483919 w 785809"/>
                <a:gd name="connsiteY1698" fmla="*/ 99671 h 748582"/>
                <a:gd name="connsiteX1699" fmla="*/ 500871 w 785809"/>
                <a:gd name="connsiteY1699" fmla="*/ 88840 h 748582"/>
                <a:gd name="connsiteX1700" fmla="*/ 626597 w 785809"/>
                <a:gd name="connsiteY1700" fmla="*/ 86486 h 748582"/>
                <a:gd name="connsiteX1701" fmla="*/ 637584 w 785809"/>
                <a:gd name="connsiteY1701" fmla="*/ 93549 h 748582"/>
                <a:gd name="connsiteX1702" fmla="*/ 623458 w 785809"/>
                <a:gd name="connsiteY1702" fmla="*/ 107361 h 748582"/>
                <a:gd name="connsiteX1703" fmla="*/ 614354 w 785809"/>
                <a:gd name="connsiteY1703" fmla="*/ 100612 h 748582"/>
                <a:gd name="connsiteX1704" fmla="*/ 626597 w 785809"/>
                <a:gd name="connsiteY1704" fmla="*/ 86486 h 748582"/>
                <a:gd name="connsiteX1705" fmla="*/ 443107 w 785809"/>
                <a:gd name="connsiteY1705" fmla="*/ 82986 h 748582"/>
                <a:gd name="connsiteX1706" fmla="*/ 451429 w 785809"/>
                <a:gd name="connsiteY1706" fmla="*/ 85387 h 748582"/>
                <a:gd name="connsiteX1707" fmla="*/ 464771 w 785809"/>
                <a:gd name="connsiteY1707" fmla="*/ 101083 h 748582"/>
                <a:gd name="connsiteX1708" fmla="*/ 462573 w 785809"/>
                <a:gd name="connsiteY1708" fmla="*/ 106891 h 748582"/>
                <a:gd name="connsiteX1709" fmla="*/ 451115 w 785809"/>
                <a:gd name="connsiteY1709" fmla="*/ 116151 h 748582"/>
                <a:gd name="connsiteX1710" fmla="*/ 438872 w 785809"/>
                <a:gd name="connsiteY1710" fmla="*/ 117407 h 748582"/>
                <a:gd name="connsiteX1711" fmla="*/ 426001 w 785809"/>
                <a:gd name="connsiteY1711" fmla="*/ 97003 h 748582"/>
                <a:gd name="connsiteX1712" fmla="*/ 443107 w 785809"/>
                <a:gd name="connsiteY1712" fmla="*/ 82986 h 748582"/>
                <a:gd name="connsiteX1713" fmla="*/ 547920 w 785809"/>
                <a:gd name="connsiteY1713" fmla="*/ 82954 h 748582"/>
                <a:gd name="connsiteX1714" fmla="*/ 556436 w 785809"/>
                <a:gd name="connsiteY1714" fmla="*/ 83817 h 748582"/>
                <a:gd name="connsiteX1715" fmla="*/ 565069 w 785809"/>
                <a:gd name="connsiteY1715" fmla="*/ 91194 h 748582"/>
                <a:gd name="connsiteX1716" fmla="*/ 563028 w 785809"/>
                <a:gd name="connsiteY1716" fmla="*/ 94020 h 748582"/>
                <a:gd name="connsiteX1717" fmla="*/ 559104 w 785809"/>
                <a:gd name="connsiteY1717" fmla="*/ 101397 h 748582"/>
                <a:gd name="connsiteX1718" fmla="*/ 550000 w 785809"/>
                <a:gd name="connsiteY1718" fmla="*/ 106107 h 748582"/>
                <a:gd name="connsiteX1719" fmla="*/ 543094 w 785809"/>
                <a:gd name="connsiteY1719" fmla="*/ 101083 h 748582"/>
                <a:gd name="connsiteX1720" fmla="*/ 540582 w 785809"/>
                <a:gd name="connsiteY1720" fmla="*/ 88213 h 748582"/>
                <a:gd name="connsiteX1721" fmla="*/ 547920 w 785809"/>
                <a:gd name="connsiteY1721" fmla="*/ 82954 h 748582"/>
                <a:gd name="connsiteX1722" fmla="*/ 651555 w 785809"/>
                <a:gd name="connsiteY1722" fmla="*/ 80835 h 748582"/>
                <a:gd name="connsiteX1723" fmla="*/ 641351 w 785809"/>
                <a:gd name="connsiteY1723" fmla="*/ 99200 h 748582"/>
                <a:gd name="connsiteX1724" fmla="*/ 651555 w 785809"/>
                <a:gd name="connsiteY1724" fmla="*/ 80835 h 748582"/>
                <a:gd name="connsiteX1725" fmla="*/ 597716 w 785809"/>
                <a:gd name="connsiteY1725" fmla="*/ 75185 h 748582"/>
                <a:gd name="connsiteX1726" fmla="*/ 613726 w 785809"/>
                <a:gd name="connsiteY1726" fmla="*/ 87742 h 748582"/>
                <a:gd name="connsiteX1727" fmla="*/ 606349 w 785809"/>
                <a:gd name="connsiteY1727" fmla="*/ 100456 h 748582"/>
                <a:gd name="connsiteX1728" fmla="*/ 595676 w 785809"/>
                <a:gd name="connsiteY1728" fmla="*/ 100927 h 748582"/>
                <a:gd name="connsiteX1729" fmla="*/ 585159 w 785809"/>
                <a:gd name="connsiteY1729" fmla="*/ 87585 h 748582"/>
                <a:gd name="connsiteX1730" fmla="*/ 597716 w 785809"/>
                <a:gd name="connsiteY1730" fmla="*/ 75185 h 748582"/>
                <a:gd name="connsiteX1731" fmla="*/ 528653 w 785809"/>
                <a:gd name="connsiteY1731" fmla="*/ 69220 h 748582"/>
                <a:gd name="connsiteX1732" fmla="*/ 540268 w 785809"/>
                <a:gd name="connsiteY1732" fmla="*/ 77696 h 748582"/>
                <a:gd name="connsiteX1733" fmla="*/ 536815 w 785809"/>
                <a:gd name="connsiteY1733" fmla="*/ 85858 h 748582"/>
                <a:gd name="connsiteX1734" fmla="*/ 533205 w 785809"/>
                <a:gd name="connsiteY1734" fmla="*/ 91979 h 748582"/>
                <a:gd name="connsiteX1735" fmla="*/ 523944 w 785809"/>
                <a:gd name="connsiteY1735" fmla="*/ 99671 h 748582"/>
                <a:gd name="connsiteX1736" fmla="*/ 515782 w 785809"/>
                <a:gd name="connsiteY1736" fmla="*/ 94020 h 748582"/>
                <a:gd name="connsiteX1737" fmla="*/ 519550 w 785809"/>
                <a:gd name="connsiteY1737" fmla="*/ 73458 h 748582"/>
                <a:gd name="connsiteX1738" fmla="*/ 528653 w 785809"/>
                <a:gd name="connsiteY1738" fmla="*/ 69220 h 748582"/>
                <a:gd name="connsiteX1739" fmla="*/ 475915 w 785809"/>
                <a:gd name="connsiteY1739" fmla="*/ 66708 h 748582"/>
                <a:gd name="connsiteX1740" fmla="*/ 493024 w 785809"/>
                <a:gd name="connsiteY1740" fmla="*/ 84288 h 748582"/>
                <a:gd name="connsiteX1741" fmla="*/ 487216 w 785809"/>
                <a:gd name="connsiteY1741" fmla="*/ 89939 h 748582"/>
                <a:gd name="connsiteX1742" fmla="*/ 476543 w 785809"/>
                <a:gd name="connsiteY1742" fmla="*/ 99671 h 748582"/>
                <a:gd name="connsiteX1743" fmla="*/ 472305 w 785809"/>
                <a:gd name="connsiteY1743" fmla="*/ 100456 h 748582"/>
                <a:gd name="connsiteX1744" fmla="*/ 465398 w 785809"/>
                <a:gd name="connsiteY1744" fmla="*/ 93236 h 748582"/>
                <a:gd name="connsiteX1745" fmla="*/ 459905 w 785809"/>
                <a:gd name="connsiteY1745" fmla="*/ 85701 h 748582"/>
                <a:gd name="connsiteX1746" fmla="*/ 463514 w 785809"/>
                <a:gd name="connsiteY1746" fmla="*/ 69691 h 748582"/>
                <a:gd name="connsiteX1747" fmla="*/ 475915 w 785809"/>
                <a:gd name="connsiteY1747" fmla="*/ 66708 h 748582"/>
                <a:gd name="connsiteX1748" fmla="*/ 573701 w 785809"/>
                <a:gd name="connsiteY1748" fmla="*/ 63413 h 748582"/>
                <a:gd name="connsiteX1749" fmla="*/ 584061 w 785809"/>
                <a:gd name="connsiteY1749" fmla="*/ 70162 h 748582"/>
                <a:gd name="connsiteX1750" fmla="*/ 582491 w 785809"/>
                <a:gd name="connsiteY1750" fmla="*/ 77068 h 748582"/>
                <a:gd name="connsiteX1751" fmla="*/ 588456 w 785809"/>
                <a:gd name="connsiteY1751" fmla="*/ 101241 h 748582"/>
                <a:gd name="connsiteX1752" fmla="*/ 590967 w 785809"/>
                <a:gd name="connsiteY1752" fmla="*/ 119449 h 748582"/>
                <a:gd name="connsiteX1753" fmla="*/ 582020 w 785809"/>
                <a:gd name="connsiteY1753" fmla="*/ 121646 h 748582"/>
                <a:gd name="connsiteX1754" fmla="*/ 566795 w 785809"/>
                <a:gd name="connsiteY1754" fmla="*/ 110659 h 748582"/>
                <a:gd name="connsiteX1755" fmla="*/ 570091 w 785809"/>
                <a:gd name="connsiteY1755" fmla="*/ 95747 h 748582"/>
                <a:gd name="connsiteX1756" fmla="*/ 574643 w 785809"/>
                <a:gd name="connsiteY1756" fmla="*/ 93707 h 748582"/>
                <a:gd name="connsiteX1757" fmla="*/ 577468 w 785809"/>
                <a:gd name="connsiteY1757" fmla="*/ 90881 h 748582"/>
                <a:gd name="connsiteX1758" fmla="*/ 574015 w 785809"/>
                <a:gd name="connsiteY1758" fmla="*/ 87899 h 748582"/>
                <a:gd name="connsiteX1759" fmla="*/ 566795 w 785809"/>
                <a:gd name="connsiteY1759" fmla="*/ 84760 h 748582"/>
                <a:gd name="connsiteX1760" fmla="*/ 560673 w 785809"/>
                <a:gd name="connsiteY1760" fmla="*/ 72046 h 748582"/>
                <a:gd name="connsiteX1761" fmla="*/ 573701 w 785809"/>
                <a:gd name="connsiteY1761" fmla="*/ 63413 h 748582"/>
                <a:gd name="connsiteX1762" fmla="*/ 654026 w 785809"/>
                <a:gd name="connsiteY1762" fmla="*/ 62313 h 748582"/>
                <a:gd name="connsiteX1763" fmla="*/ 655949 w 785809"/>
                <a:gd name="connsiteY1763" fmla="*/ 64040 h 748582"/>
                <a:gd name="connsiteX1764" fmla="*/ 653908 w 785809"/>
                <a:gd name="connsiteY1764" fmla="*/ 72987 h 748582"/>
                <a:gd name="connsiteX1765" fmla="*/ 651868 w 785809"/>
                <a:gd name="connsiteY1765" fmla="*/ 62941 h 748582"/>
                <a:gd name="connsiteX1766" fmla="*/ 654026 w 785809"/>
                <a:gd name="connsiteY1766" fmla="*/ 62313 h 748582"/>
                <a:gd name="connsiteX1767" fmla="*/ 618749 w 785809"/>
                <a:gd name="connsiteY1767" fmla="*/ 56350 h 748582"/>
                <a:gd name="connsiteX1768" fmla="*/ 638212 w 785809"/>
                <a:gd name="connsiteY1768" fmla="*/ 59332 h 748582"/>
                <a:gd name="connsiteX1769" fmla="*/ 647787 w 785809"/>
                <a:gd name="connsiteY1769" fmla="*/ 70476 h 748582"/>
                <a:gd name="connsiteX1770" fmla="*/ 643549 w 785809"/>
                <a:gd name="connsiteY1770" fmla="*/ 81150 h 748582"/>
                <a:gd name="connsiteX1771" fmla="*/ 635230 w 785809"/>
                <a:gd name="connsiteY1771" fmla="*/ 84289 h 748582"/>
                <a:gd name="connsiteX1772" fmla="*/ 631306 w 785809"/>
                <a:gd name="connsiteY1772" fmla="*/ 75185 h 748582"/>
                <a:gd name="connsiteX1773" fmla="*/ 629736 w 785809"/>
                <a:gd name="connsiteY1773" fmla="*/ 61844 h 748582"/>
                <a:gd name="connsiteX1774" fmla="*/ 629579 w 785809"/>
                <a:gd name="connsiteY1774" fmla="*/ 66081 h 748582"/>
                <a:gd name="connsiteX1775" fmla="*/ 621260 w 785809"/>
                <a:gd name="connsiteY1775" fmla="*/ 80992 h 748582"/>
                <a:gd name="connsiteX1776" fmla="*/ 600855 w 785809"/>
                <a:gd name="connsiteY1776" fmla="*/ 72046 h 748582"/>
                <a:gd name="connsiteX1777" fmla="*/ 600070 w 785809"/>
                <a:gd name="connsiteY1777" fmla="*/ 68593 h 748582"/>
                <a:gd name="connsiteX1778" fmla="*/ 618749 w 785809"/>
                <a:gd name="connsiteY1778" fmla="*/ 56350 h 748582"/>
                <a:gd name="connsiteX1779" fmla="*/ 552669 w 785809"/>
                <a:gd name="connsiteY1779" fmla="*/ 50542 h 748582"/>
                <a:gd name="connsiteX1780" fmla="*/ 564598 w 785809"/>
                <a:gd name="connsiteY1780" fmla="*/ 59175 h 748582"/>
                <a:gd name="connsiteX1781" fmla="*/ 562714 w 785809"/>
                <a:gd name="connsiteY1781" fmla="*/ 62785 h 748582"/>
                <a:gd name="connsiteX1782" fmla="*/ 555494 w 785809"/>
                <a:gd name="connsiteY1782" fmla="*/ 71418 h 748582"/>
                <a:gd name="connsiteX1783" fmla="*/ 544664 w 785809"/>
                <a:gd name="connsiteY1783" fmla="*/ 74243 h 748582"/>
                <a:gd name="connsiteX1784" fmla="*/ 537443 w 785809"/>
                <a:gd name="connsiteY1784" fmla="*/ 62942 h 748582"/>
                <a:gd name="connsiteX1785" fmla="*/ 540582 w 785809"/>
                <a:gd name="connsiteY1785" fmla="*/ 54309 h 748582"/>
                <a:gd name="connsiteX1786" fmla="*/ 552669 w 785809"/>
                <a:gd name="connsiteY1786" fmla="*/ 50542 h 748582"/>
                <a:gd name="connsiteX1787" fmla="*/ 499812 w 785809"/>
                <a:gd name="connsiteY1787" fmla="*/ 46579 h 748582"/>
                <a:gd name="connsiteX1788" fmla="*/ 509190 w 785809"/>
                <a:gd name="connsiteY1788" fmla="*/ 48658 h 748582"/>
                <a:gd name="connsiteX1789" fmla="*/ 519550 w 785809"/>
                <a:gd name="connsiteY1789" fmla="*/ 64354 h 748582"/>
                <a:gd name="connsiteX1790" fmla="*/ 515783 w 785809"/>
                <a:gd name="connsiteY1790" fmla="*/ 69848 h 748582"/>
                <a:gd name="connsiteX1791" fmla="*/ 506051 w 785809"/>
                <a:gd name="connsiteY1791" fmla="*/ 81149 h 748582"/>
                <a:gd name="connsiteX1792" fmla="*/ 499772 w 785809"/>
                <a:gd name="connsiteY1792" fmla="*/ 84131 h 748582"/>
                <a:gd name="connsiteX1793" fmla="*/ 485332 w 785809"/>
                <a:gd name="connsiteY1793" fmla="*/ 60901 h 748582"/>
                <a:gd name="connsiteX1794" fmla="*/ 490669 w 785809"/>
                <a:gd name="connsiteY1794" fmla="*/ 49443 h 748582"/>
                <a:gd name="connsiteX1795" fmla="*/ 499812 w 785809"/>
                <a:gd name="connsiteY1795" fmla="*/ 46579 h 748582"/>
                <a:gd name="connsiteX1796" fmla="*/ 590182 w 785809"/>
                <a:gd name="connsiteY1796" fmla="*/ 46146 h 748582"/>
                <a:gd name="connsiteX1797" fmla="*/ 602425 w 785809"/>
                <a:gd name="connsiteY1797" fmla="*/ 54936 h 748582"/>
                <a:gd name="connsiteX1798" fmla="*/ 590653 w 785809"/>
                <a:gd name="connsiteY1798" fmla="*/ 67650 h 748582"/>
                <a:gd name="connsiteX1799" fmla="*/ 579509 w 785809"/>
                <a:gd name="connsiteY1799" fmla="*/ 55250 h 748582"/>
                <a:gd name="connsiteX1800" fmla="*/ 590182 w 785809"/>
                <a:gd name="connsiteY1800" fmla="*/ 46146 h 748582"/>
                <a:gd name="connsiteX1801" fmla="*/ 572328 w 785809"/>
                <a:gd name="connsiteY1801" fmla="*/ 36317 h 748582"/>
                <a:gd name="connsiteX1802" fmla="*/ 583120 w 785809"/>
                <a:gd name="connsiteY1802" fmla="*/ 40967 h 748582"/>
                <a:gd name="connsiteX1803" fmla="*/ 585160 w 785809"/>
                <a:gd name="connsiteY1803" fmla="*/ 43322 h 748582"/>
                <a:gd name="connsiteX1804" fmla="*/ 574643 w 785809"/>
                <a:gd name="connsiteY1804" fmla="*/ 53524 h 748582"/>
                <a:gd name="connsiteX1805" fmla="*/ 568522 w 785809"/>
                <a:gd name="connsiteY1805" fmla="*/ 54937 h 748582"/>
                <a:gd name="connsiteX1806" fmla="*/ 561459 w 785809"/>
                <a:gd name="connsiteY1806" fmla="*/ 47717 h 748582"/>
                <a:gd name="connsiteX1807" fmla="*/ 561772 w 785809"/>
                <a:gd name="connsiteY1807" fmla="*/ 41909 h 748582"/>
                <a:gd name="connsiteX1808" fmla="*/ 572328 w 785809"/>
                <a:gd name="connsiteY1808" fmla="*/ 36317 h 748582"/>
                <a:gd name="connsiteX1809" fmla="*/ 658460 w 785809"/>
                <a:gd name="connsiteY1809" fmla="*/ 34689 h 748582"/>
                <a:gd name="connsiteX1810" fmla="*/ 663797 w 785809"/>
                <a:gd name="connsiteY1810" fmla="*/ 42694 h 748582"/>
                <a:gd name="connsiteX1811" fmla="*/ 656419 w 785809"/>
                <a:gd name="connsiteY1811" fmla="*/ 56349 h 748582"/>
                <a:gd name="connsiteX1812" fmla="*/ 648257 w 785809"/>
                <a:gd name="connsiteY1812" fmla="*/ 51013 h 748582"/>
                <a:gd name="connsiteX1813" fmla="*/ 658460 w 785809"/>
                <a:gd name="connsiteY1813" fmla="*/ 34689 h 748582"/>
                <a:gd name="connsiteX1814" fmla="*/ 641113 w 785809"/>
                <a:gd name="connsiteY1814" fmla="*/ 33931 h 748582"/>
                <a:gd name="connsiteX1815" fmla="*/ 645903 w 785809"/>
                <a:gd name="connsiteY1815" fmla="*/ 39868 h 748582"/>
                <a:gd name="connsiteX1816" fmla="*/ 637113 w 785809"/>
                <a:gd name="connsiteY1816" fmla="*/ 53838 h 748582"/>
                <a:gd name="connsiteX1817" fmla="*/ 622830 w 785809"/>
                <a:gd name="connsiteY1817" fmla="*/ 46304 h 748582"/>
                <a:gd name="connsiteX1818" fmla="*/ 637741 w 785809"/>
                <a:gd name="connsiteY1818" fmla="*/ 34846 h 748582"/>
                <a:gd name="connsiteX1819" fmla="*/ 641113 w 785809"/>
                <a:gd name="connsiteY1819" fmla="*/ 33931 h 748582"/>
                <a:gd name="connsiteX1820" fmla="*/ 527241 w 785809"/>
                <a:gd name="connsiteY1820" fmla="*/ 32491 h 748582"/>
                <a:gd name="connsiteX1821" fmla="*/ 542937 w 785809"/>
                <a:gd name="connsiteY1821" fmla="*/ 43636 h 748582"/>
                <a:gd name="connsiteX1822" fmla="*/ 541367 w 785809"/>
                <a:gd name="connsiteY1822" fmla="*/ 47717 h 748582"/>
                <a:gd name="connsiteX1823" fmla="*/ 533990 w 785809"/>
                <a:gd name="connsiteY1823" fmla="*/ 59646 h 748582"/>
                <a:gd name="connsiteX1824" fmla="*/ 530066 w 785809"/>
                <a:gd name="connsiteY1824" fmla="*/ 65140 h 748582"/>
                <a:gd name="connsiteX1825" fmla="*/ 524102 w 785809"/>
                <a:gd name="connsiteY1825" fmla="*/ 61843 h 748582"/>
                <a:gd name="connsiteX1826" fmla="*/ 514841 w 785809"/>
                <a:gd name="connsiteY1826" fmla="*/ 45676 h 748582"/>
                <a:gd name="connsiteX1827" fmla="*/ 527241 w 785809"/>
                <a:gd name="connsiteY1827" fmla="*/ 32491 h 748582"/>
                <a:gd name="connsiteX1828" fmla="*/ 614982 w 785809"/>
                <a:gd name="connsiteY1828" fmla="*/ 29509 h 748582"/>
                <a:gd name="connsiteX1829" fmla="*/ 617494 w 785809"/>
                <a:gd name="connsiteY1829" fmla="*/ 30764 h 748582"/>
                <a:gd name="connsiteX1830" fmla="*/ 619534 w 785809"/>
                <a:gd name="connsiteY1830" fmla="*/ 38142 h 748582"/>
                <a:gd name="connsiteX1831" fmla="*/ 611529 w 785809"/>
                <a:gd name="connsiteY1831" fmla="*/ 50699 h 748582"/>
                <a:gd name="connsiteX1832" fmla="*/ 600385 w 785809"/>
                <a:gd name="connsiteY1832" fmla="*/ 44734 h 748582"/>
                <a:gd name="connsiteX1833" fmla="*/ 602582 w 785809"/>
                <a:gd name="connsiteY1833" fmla="*/ 35474 h 748582"/>
                <a:gd name="connsiteX1834" fmla="*/ 614982 w 785809"/>
                <a:gd name="connsiteY1834" fmla="*/ 29509 h 748582"/>
                <a:gd name="connsiteX1835" fmla="*/ 559840 w 785809"/>
                <a:gd name="connsiteY1835" fmla="*/ 23294 h 748582"/>
                <a:gd name="connsiteX1836" fmla="*/ 564598 w 785809"/>
                <a:gd name="connsiteY1836" fmla="*/ 25271 h 748582"/>
                <a:gd name="connsiteX1837" fmla="*/ 567894 w 785809"/>
                <a:gd name="connsiteY1837" fmla="*/ 28253 h 748582"/>
                <a:gd name="connsiteX1838" fmla="*/ 565697 w 785809"/>
                <a:gd name="connsiteY1838" fmla="*/ 31392 h 748582"/>
                <a:gd name="connsiteX1839" fmla="*/ 555337 w 785809"/>
                <a:gd name="connsiteY1839" fmla="*/ 42380 h 748582"/>
                <a:gd name="connsiteX1840" fmla="*/ 546076 w 785809"/>
                <a:gd name="connsiteY1840" fmla="*/ 41281 h 748582"/>
                <a:gd name="connsiteX1841" fmla="*/ 544036 w 785809"/>
                <a:gd name="connsiteY1841" fmla="*/ 31549 h 748582"/>
                <a:gd name="connsiteX1842" fmla="*/ 559840 w 785809"/>
                <a:gd name="connsiteY1842" fmla="*/ 23294 h 748582"/>
                <a:gd name="connsiteX1843" fmla="*/ 595737 w 785809"/>
                <a:gd name="connsiteY1843" fmla="*/ 20403 h 748582"/>
                <a:gd name="connsiteX1844" fmla="*/ 601169 w 785809"/>
                <a:gd name="connsiteY1844" fmla="*/ 21033 h 748582"/>
                <a:gd name="connsiteX1845" fmla="*/ 604465 w 785809"/>
                <a:gd name="connsiteY1845" fmla="*/ 24800 h 748582"/>
                <a:gd name="connsiteX1846" fmla="*/ 601326 w 785809"/>
                <a:gd name="connsiteY1846" fmla="*/ 28410 h 748582"/>
                <a:gd name="connsiteX1847" fmla="*/ 594263 w 785809"/>
                <a:gd name="connsiteY1847" fmla="*/ 36415 h 748582"/>
                <a:gd name="connsiteX1848" fmla="*/ 589868 w 785809"/>
                <a:gd name="connsiteY1848" fmla="*/ 40339 h 748582"/>
                <a:gd name="connsiteX1849" fmla="*/ 582648 w 785809"/>
                <a:gd name="connsiteY1849" fmla="*/ 31549 h 748582"/>
                <a:gd name="connsiteX1850" fmla="*/ 595737 w 785809"/>
                <a:gd name="connsiteY1850" fmla="*/ 20403 h 748582"/>
                <a:gd name="connsiteX1851" fmla="*/ 650141 w 785809"/>
                <a:gd name="connsiteY1851" fmla="*/ 17580 h 748582"/>
                <a:gd name="connsiteX1852" fmla="*/ 657832 w 785809"/>
                <a:gd name="connsiteY1852" fmla="*/ 23544 h 748582"/>
                <a:gd name="connsiteX1853" fmla="*/ 649984 w 785809"/>
                <a:gd name="connsiteY1853" fmla="*/ 32020 h 748582"/>
                <a:gd name="connsiteX1854" fmla="*/ 644176 w 785809"/>
                <a:gd name="connsiteY1854" fmla="*/ 25114 h 748582"/>
                <a:gd name="connsiteX1855" fmla="*/ 650141 w 785809"/>
                <a:gd name="connsiteY1855" fmla="*/ 17580 h 748582"/>
                <a:gd name="connsiteX1856" fmla="*/ 629580 w 785809"/>
                <a:gd name="connsiteY1856" fmla="*/ 15696 h 748582"/>
                <a:gd name="connsiteX1857" fmla="*/ 638213 w 785809"/>
                <a:gd name="connsiteY1857" fmla="*/ 25270 h 748582"/>
                <a:gd name="connsiteX1858" fmla="*/ 628167 w 785809"/>
                <a:gd name="connsiteY1858" fmla="*/ 30764 h 748582"/>
                <a:gd name="connsiteX1859" fmla="*/ 621574 w 785809"/>
                <a:gd name="connsiteY1859" fmla="*/ 25427 h 748582"/>
                <a:gd name="connsiteX1860" fmla="*/ 629580 w 785809"/>
                <a:gd name="connsiteY1860" fmla="*/ 15696 h 748582"/>
                <a:gd name="connsiteX1861" fmla="*/ 583589 w 785809"/>
                <a:gd name="connsiteY1861" fmla="*/ 11301 h 748582"/>
                <a:gd name="connsiteX1862" fmla="*/ 590653 w 785809"/>
                <a:gd name="connsiteY1862" fmla="*/ 14126 h 748582"/>
                <a:gd name="connsiteX1863" fmla="*/ 586886 w 785809"/>
                <a:gd name="connsiteY1863" fmla="*/ 19306 h 748582"/>
                <a:gd name="connsiteX1864" fmla="*/ 578567 w 785809"/>
                <a:gd name="connsiteY1864" fmla="*/ 28410 h 748582"/>
                <a:gd name="connsiteX1865" fmla="*/ 572132 w 785809"/>
                <a:gd name="connsiteY1865" fmla="*/ 27468 h 748582"/>
                <a:gd name="connsiteX1866" fmla="*/ 583589 w 785809"/>
                <a:gd name="connsiteY1866" fmla="*/ 11301 h 748582"/>
                <a:gd name="connsiteX1867" fmla="*/ 616670 w 785809"/>
                <a:gd name="connsiteY1867" fmla="*/ 7573 h 748582"/>
                <a:gd name="connsiteX1868" fmla="*/ 623458 w 785809"/>
                <a:gd name="connsiteY1868" fmla="*/ 11458 h 748582"/>
                <a:gd name="connsiteX1869" fmla="*/ 615139 w 785809"/>
                <a:gd name="connsiteY1869" fmla="*/ 23388 h 748582"/>
                <a:gd name="connsiteX1870" fmla="*/ 612942 w 785809"/>
                <a:gd name="connsiteY1870" fmla="*/ 24329 h 748582"/>
                <a:gd name="connsiteX1871" fmla="*/ 606506 w 785809"/>
                <a:gd name="connsiteY1871" fmla="*/ 16952 h 748582"/>
                <a:gd name="connsiteX1872" fmla="*/ 609645 w 785809"/>
                <a:gd name="connsiteY1872" fmla="*/ 10517 h 748582"/>
                <a:gd name="connsiteX1873" fmla="*/ 616670 w 785809"/>
                <a:gd name="connsiteY1873" fmla="*/ 7573 h 748582"/>
                <a:gd name="connsiteX1874" fmla="*/ 657204 w 785809"/>
                <a:gd name="connsiteY1874" fmla="*/ 6278 h 748582"/>
                <a:gd name="connsiteX1875" fmla="*/ 664111 w 785809"/>
                <a:gd name="connsiteY1875" fmla="*/ 13028 h 748582"/>
                <a:gd name="connsiteX1876" fmla="*/ 660501 w 785809"/>
                <a:gd name="connsiteY1876" fmla="*/ 17110 h 748582"/>
                <a:gd name="connsiteX1877" fmla="*/ 655007 w 785809"/>
                <a:gd name="connsiteY1877" fmla="*/ 9418 h 748582"/>
                <a:gd name="connsiteX1878" fmla="*/ 657204 w 785809"/>
                <a:gd name="connsiteY1878" fmla="*/ 6278 h 748582"/>
                <a:gd name="connsiteX1879" fmla="*/ 603524 w 785809"/>
                <a:gd name="connsiteY1879" fmla="*/ 2668 h 748582"/>
                <a:gd name="connsiteX1880" fmla="*/ 606820 w 785809"/>
                <a:gd name="connsiteY1880" fmla="*/ 6122 h 748582"/>
                <a:gd name="connsiteX1881" fmla="*/ 593007 w 785809"/>
                <a:gd name="connsiteY1881" fmla="*/ 8319 h 748582"/>
                <a:gd name="connsiteX1882" fmla="*/ 603524 w 785809"/>
                <a:gd name="connsiteY1882" fmla="*/ 2668 h 748582"/>
                <a:gd name="connsiteX1883" fmla="*/ 633660 w 785809"/>
                <a:gd name="connsiteY1883" fmla="*/ 0 h 748582"/>
                <a:gd name="connsiteX1884" fmla="*/ 635701 w 785809"/>
                <a:gd name="connsiteY1884" fmla="*/ 4709 h 748582"/>
                <a:gd name="connsiteX1885" fmla="*/ 637741 w 785809"/>
                <a:gd name="connsiteY1885" fmla="*/ 10203 h 748582"/>
                <a:gd name="connsiteX1886" fmla="*/ 641979 w 785809"/>
                <a:gd name="connsiteY1886" fmla="*/ 7220 h 748582"/>
                <a:gd name="connsiteX1887" fmla="*/ 648258 w 785809"/>
                <a:gd name="connsiteY1887" fmla="*/ 4552 h 748582"/>
                <a:gd name="connsiteX1888" fmla="*/ 648415 w 785809"/>
                <a:gd name="connsiteY1888" fmla="*/ 11772 h 748582"/>
                <a:gd name="connsiteX1889" fmla="*/ 640880 w 785809"/>
                <a:gd name="connsiteY1889" fmla="*/ 15068 h 748582"/>
                <a:gd name="connsiteX1890" fmla="*/ 631934 w 785809"/>
                <a:gd name="connsiteY1890" fmla="*/ 11301 h 748582"/>
                <a:gd name="connsiteX1891" fmla="*/ 627853 w 785809"/>
                <a:gd name="connsiteY1891" fmla="*/ 6278 h 748582"/>
                <a:gd name="connsiteX1892" fmla="*/ 633660 w 785809"/>
                <a:gd name="connsiteY1892" fmla="*/ 0 h 7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Lst>
              <a:rect l="l" t="t" r="r" b="b"/>
              <a:pathLst>
                <a:path w="785809" h="748582">
                  <a:moveTo>
                    <a:pt x="248670" y="744933"/>
                  </a:moveTo>
                  <a:cubicBezTo>
                    <a:pt x="251437" y="745404"/>
                    <a:pt x="254144" y="746581"/>
                    <a:pt x="256813" y="747052"/>
                  </a:cubicBezTo>
                  <a:cubicBezTo>
                    <a:pt x="251476" y="747052"/>
                    <a:pt x="245982" y="747052"/>
                    <a:pt x="240174" y="747052"/>
                  </a:cubicBezTo>
                  <a:cubicBezTo>
                    <a:pt x="243078" y="744697"/>
                    <a:pt x="245904" y="744462"/>
                    <a:pt x="248670" y="744933"/>
                  </a:cubicBezTo>
                  <a:close/>
                  <a:moveTo>
                    <a:pt x="219533" y="743716"/>
                  </a:moveTo>
                  <a:cubicBezTo>
                    <a:pt x="222006" y="744344"/>
                    <a:pt x="224556" y="746110"/>
                    <a:pt x="226989" y="746424"/>
                  </a:cubicBezTo>
                  <a:cubicBezTo>
                    <a:pt x="222280" y="748935"/>
                    <a:pt x="217571" y="748307"/>
                    <a:pt x="212549" y="747836"/>
                  </a:cubicBezTo>
                  <a:cubicBezTo>
                    <a:pt x="214668" y="743598"/>
                    <a:pt x="217061" y="743088"/>
                    <a:pt x="219533" y="743716"/>
                  </a:cubicBezTo>
                  <a:close/>
                  <a:moveTo>
                    <a:pt x="276765" y="743049"/>
                  </a:moveTo>
                  <a:cubicBezTo>
                    <a:pt x="280865" y="742814"/>
                    <a:pt x="285770" y="743913"/>
                    <a:pt x="291500" y="746424"/>
                  </a:cubicBezTo>
                  <a:cubicBezTo>
                    <a:pt x="282709" y="749720"/>
                    <a:pt x="274861" y="748464"/>
                    <a:pt x="266856" y="747680"/>
                  </a:cubicBezTo>
                  <a:cubicBezTo>
                    <a:pt x="269368" y="744854"/>
                    <a:pt x="272664" y="743285"/>
                    <a:pt x="276765" y="743049"/>
                  </a:cubicBezTo>
                  <a:close/>
                  <a:moveTo>
                    <a:pt x="332122" y="737845"/>
                  </a:moveTo>
                  <a:cubicBezTo>
                    <a:pt x="338744" y="737036"/>
                    <a:pt x="345101" y="739008"/>
                    <a:pt x="351458" y="741244"/>
                  </a:cubicBezTo>
                  <a:cubicBezTo>
                    <a:pt x="352557" y="741558"/>
                    <a:pt x="353028" y="742343"/>
                    <a:pt x="352714" y="743285"/>
                  </a:cubicBezTo>
                  <a:cubicBezTo>
                    <a:pt x="352243" y="745012"/>
                    <a:pt x="350987" y="746425"/>
                    <a:pt x="349261" y="746739"/>
                  </a:cubicBezTo>
                  <a:cubicBezTo>
                    <a:pt x="344866" y="747524"/>
                    <a:pt x="340314" y="747994"/>
                    <a:pt x="335762" y="748465"/>
                  </a:cubicBezTo>
                  <a:cubicBezTo>
                    <a:pt x="332466" y="748151"/>
                    <a:pt x="329170" y="747994"/>
                    <a:pt x="325873" y="747680"/>
                  </a:cubicBezTo>
                  <a:cubicBezTo>
                    <a:pt x="323833" y="747524"/>
                    <a:pt x="322263" y="746582"/>
                    <a:pt x="322420" y="744070"/>
                  </a:cubicBezTo>
                  <a:cubicBezTo>
                    <a:pt x="322577" y="742029"/>
                    <a:pt x="323205" y="740616"/>
                    <a:pt x="325402" y="739675"/>
                  </a:cubicBezTo>
                  <a:cubicBezTo>
                    <a:pt x="327678" y="738694"/>
                    <a:pt x="329915" y="738115"/>
                    <a:pt x="332122" y="737845"/>
                  </a:cubicBezTo>
                  <a:close/>
                  <a:moveTo>
                    <a:pt x="310673" y="737656"/>
                  </a:moveTo>
                  <a:cubicBezTo>
                    <a:pt x="314514" y="738016"/>
                    <a:pt x="318575" y="741048"/>
                    <a:pt x="319281" y="744697"/>
                  </a:cubicBezTo>
                  <a:cubicBezTo>
                    <a:pt x="319909" y="747680"/>
                    <a:pt x="318026" y="747837"/>
                    <a:pt x="315985" y="747837"/>
                  </a:cubicBezTo>
                  <a:cubicBezTo>
                    <a:pt x="309864" y="747680"/>
                    <a:pt x="303742" y="747680"/>
                    <a:pt x="296365" y="747680"/>
                  </a:cubicBezTo>
                  <a:cubicBezTo>
                    <a:pt x="299662" y="742657"/>
                    <a:pt x="303114" y="740145"/>
                    <a:pt x="307039" y="738262"/>
                  </a:cubicBezTo>
                  <a:cubicBezTo>
                    <a:pt x="308137" y="737712"/>
                    <a:pt x="309393" y="737535"/>
                    <a:pt x="310673" y="737656"/>
                  </a:cubicBezTo>
                  <a:close/>
                  <a:moveTo>
                    <a:pt x="374169" y="736141"/>
                  </a:moveTo>
                  <a:cubicBezTo>
                    <a:pt x="375513" y="736457"/>
                    <a:pt x="376886" y="737164"/>
                    <a:pt x="378299" y="738419"/>
                  </a:cubicBezTo>
                  <a:cubicBezTo>
                    <a:pt x="379712" y="739675"/>
                    <a:pt x="381909" y="738105"/>
                    <a:pt x="383793" y="737634"/>
                  </a:cubicBezTo>
                  <a:cubicBezTo>
                    <a:pt x="386147" y="736849"/>
                    <a:pt x="388973" y="736222"/>
                    <a:pt x="389601" y="739675"/>
                  </a:cubicBezTo>
                  <a:cubicBezTo>
                    <a:pt x="390071" y="742814"/>
                    <a:pt x="388659" y="745326"/>
                    <a:pt x="384891" y="745483"/>
                  </a:cubicBezTo>
                  <a:cubicBezTo>
                    <a:pt x="383322" y="745640"/>
                    <a:pt x="381595" y="745483"/>
                    <a:pt x="380497" y="745483"/>
                  </a:cubicBezTo>
                  <a:cubicBezTo>
                    <a:pt x="376729" y="745169"/>
                    <a:pt x="373590" y="745483"/>
                    <a:pt x="370765" y="747210"/>
                  </a:cubicBezTo>
                  <a:cubicBezTo>
                    <a:pt x="368567" y="748623"/>
                    <a:pt x="366213" y="748779"/>
                    <a:pt x="363858" y="747995"/>
                  </a:cubicBezTo>
                  <a:cubicBezTo>
                    <a:pt x="361190" y="747210"/>
                    <a:pt x="357266" y="747367"/>
                    <a:pt x="356795" y="744070"/>
                  </a:cubicBezTo>
                  <a:cubicBezTo>
                    <a:pt x="356481" y="741088"/>
                    <a:pt x="360248" y="740617"/>
                    <a:pt x="362603" y="739518"/>
                  </a:cubicBezTo>
                  <a:cubicBezTo>
                    <a:pt x="366370" y="737752"/>
                    <a:pt x="370137" y="735192"/>
                    <a:pt x="374169" y="736141"/>
                  </a:cubicBezTo>
                  <a:close/>
                  <a:moveTo>
                    <a:pt x="421933" y="734495"/>
                  </a:moveTo>
                  <a:cubicBezTo>
                    <a:pt x="424602" y="734652"/>
                    <a:pt x="424288" y="736222"/>
                    <a:pt x="423503" y="737948"/>
                  </a:cubicBezTo>
                  <a:cubicBezTo>
                    <a:pt x="421463" y="742029"/>
                    <a:pt x="418480" y="744541"/>
                    <a:pt x="413771" y="743756"/>
                  </a:cubicBezTo>
                  <a:cubicBezTo>
                    <a:pt x="408749" y="742814"/>
                    <a:pt x="403726" y="742814"/>
                    <a:pt x="399017" y="744855"/>
                  </a:cubicBezTo>
                  <a:cubicBezTo>
                    <a:pt x="396505" y="745797"/>
                    <a:pt x="394622" y="745169"/>
                    <a:pt x="394152" y="742500"/>
                  </a:cubicBezTo>
                  <a:cubicBezTo>
                    <a:pt x="393681" y="740303"/>
                    <a:pt x="393837" y="737791"/>
                    <a:pt x="396349" y="737007"/>
                  </a:cubicBezTo>
                  <a:cubicBezTo>
                    <a:pt x="404668" y="734809"/>
                    <a:pt x="413300" y="734024"/>
                    <a:pt x="421933" y="734495"/>
                  </a:cubicBezTo>
                  <a:close/>
                  <a:moveTo>
                    <a:pt x="438572" y="730256"/>
                  </a:moveTo>
                  <a:cubicBezTo>
                    <a:pt x="442809" y="731041"/>
                    <a:pt x="447205" y="731826"/>
                    <a:pt x="451757" y="732611"/>
                  </a:cubicBezTo>
                  <a:cubicBezTo>
                    <a:pt x="453483" y="732925"/>
                    <a:pt x="455210" y="733396"/>
                    <a:pt x="455367" y="735437"/>
                  </a:cubicBezTo>
                  <a:cubicBezTo>
                    <a:pt x="455367" y="737477"/>
                    <a:pt x="453326" y="737320"/>
                    <a:pt x="452227" y="737634"/>
                  </a:cubicBezTo>
                  <a:cubicBezTo>
                    <a:pt x="445164" y="739360"/>
                    <a:pt x="438101" y="740930"/>
                    <a:pt x="431194" y="742657"/>
                  </a:cubicBezTo>
                  <a:cubicBezTo>
                    <a:pt x="428212" y="743442"/>
                    <a:pt x="427113" y="742029"/>
                    <a:pt x="427427" y="739360"/>
                  </a:cubicBezTo>
                  <a:cubicBezTo>
                    <a:pt x="427898" y="733239"/>
                    <a:pt x="432136" y="729943"/>
                    <a:pt x="438572" y="730256"/>
                  </a:cubicBezTo>
                  <a:close/>
                  <a:moveTo>
                    <a:pt x="474908" y="726804"/>
                  </a:moveTo>
                  <a:cubicBezTo>
                    <a:pt x="479381" y="726215"/>
                    <a:pt x="484247" y="726961"/>
                    <a:pt x="490212" y="729001"/>
                  </a:cubicBezTo>
                  <a:cubicBezTo>
                    <a:pt x="486288" y="733710"/>
                    <a:pt x="467923" y="738733"/>
                    <a:pt x="462430" y="736536"/>
                  </a:cubicBezTo>
                  <a:cubicBezTo>
                    <a:pt x="460075" y="735594"/>
                    <a:pt x="459447" y="734495"/>
                    <a:pt x="461959" y="732612"/>
                  </a:cubicBezTo>
                  <a:cubicBezTo>
                    <a:pt x="466354" y="729315"/>
                    <a:pt x="470435" y="727392"/>
                    <a:pt x="474908" y="726804"/>
                  </a:cubicBezTo>
                  <a:close/>
                  <a:moveTo>
                    <a:pt x="514600" y="720751"/>
                  </a:moveTo>
                  <a:cubicBezTo>
                    <a:pt x="516670" y="720888"/>
                    <a:pt x="518701" y="721389"/>
                    <a:pt x="520663" y="722252"/>
                  </a:cubicBezTo>
                  <a:cubicBezTo>
                    <a:pt x="513443" y="729473"/>
                    <a:pt x="504182" y="728060"/>
                    <a:pt x="495705" y="729316"/>
                  </a:cubicBezTo>
                  <a:cubicBezTo>
                    <a:pt x="501827" y="723194"/>
                    <a:pt x="508390" y="720339"/>
                    <a:pt x="514600" y="720751"/>
                  </a:cubicBezTo>
                  <a:close/>
                  <a:moveTo>
                    <a:pt x="195437" y="715020"/>
                  </a:moveTo>
                  <a:cubicBezTo>
                    <a:pt x="197166" y="714738"/>
                    <a:pt x="198814" y="714757"/>
                    <a:pt x="200148" y="715189"/>
                  </a:cubicBezTo>
                  <a:cubicBezTo>
                    <a:pt x="201090" y="715503"/>
                    <a:pt x="202032" y="715817"/>
                    <a:pt x="202816" y="716445"/>
                  </a:cubicBezTo>
                  <a:cubicBezTo>
                    <a:pt x="205799" y="718485"/>
                    <a:pt x="211292" y="717544"/>
                    <a:pt x="212234" y="720682"/>
                  </a:cubicBezTo>
                  <a:cubicBezTo>
                    <a:pt x="213804" y="726019"/>
                    <a:pt x="213961" y="732141"/>
                    <a:pt x="213804" y="737634"/>
                  </a:cubicBezTo>
                  <a:cubicBezTo>
                    <a:pt x="213490" y="741873"/>
                    <a:pt x="207996" y="744383"/>
                    <a:pt x="203445" y="744070"/>
                  </a:cubicBezTo>
                  <a:cubicBezTo>
                    <a:pt x="191829" y="743913"/>
                    <a:pt x="182725" y="733711"/>
                    <a:pt x="183981" y="722723"/>
                  </a:cubicBezTo>
                  <a:cubicBezTo>
                    <a:pt x="184334" y="719427"/>
                    <a:pt x="190250" y="715866"/>
                    <a:pt x="195437" y="715020"/>
                  </a:cubicBezTo>
                  <a:close/>
                  <a:moveTo>
                    <a:pt x="165997" y="713462"/>
                  </a:moveTo>
                  <a:cubicBezTo>
                    <a:pt x="167295" y="713394"/>
                    <a:pt x="168678" y="713619"/>
                    <a:pt x="170169" y="714247"/>
                  </a:cubicBezTo>
                  <a:cubicBezTo>
                    <a:pt x="175506" y="716445"/>
                    <a:pt x="181157" y="718642"/>
                    <a:pt x="180529" y="726176"/>
                  </a:cubicBezTo>
                  <a:cubicBezTo>
                    <a:pt x="180372" y="727746"/>
                    <a:pt x="180686" y="729472"/>
                    <a:pt x="181000" y="731199"/>
                  </a:cubicBezTo>
                  <a:cubicBezTo>
                    <a:pt x="183040" y="740303"/>
                    <a:pt x="181628" y="742029"/>
                    <a:pt x="172524" y="742029"/>
                  </a:cubicBezTo>
                  <a:cubicBezTo>
                    <a:pt x="164989" y="742029"/>
                    <a:pt x="158711" y="739675"/>
                    <a:pt x="155885" y="731827"/>
                  </a:cubicBezTo>
                  <a:cubicBezTo>
                    <a:pt x="154316" y="727589"/>
                    <a:pt x="151804" y="722880"/>
                    <a:pt x="156042" y="719113"/>
                  </a:cubicBezTo>
                  <a:cubicBezTo>
                    <a:pt x="158986" y="716523"/>
                    <a:pt x="162105" y="713668"/>
                    <a:pt x="165997" y="713462"/>
                  </a:cubicBezTo>
                  <a:close/>
                  <a:moveTo>
                    <a:pt x="231141" y="713305"/>
                  </a:moveTo>
                  <a:cubicBezTo>
                    <a:pt x="237329" y="712657"/>
                    <a:pt x="240802" y="716248"/>
                    <a:pt x="242686" y="724606"/>
                  </a:cubicBezTo>
                  <a:cubicBezTo>
                    <a:pt x="243628" y="727746"/>
                    <a:pt x="244569" y="731041"/>
                    <a:pt x="244256" y="734652"/>
                  </a:cubicBezTo>
                  <a:cubicBezTo>
                    <a:pt x="245197" y="740145"/>
                    <a:pt x="242058" y="741715"/>
                    <a:pt x="237035" y="741715"/>
                  </a:cubicBezTo>
                  <a:cubicBezTo>
                    <a:pt x="226989" y="741715"/>
                    <a:pt x="220240" y="738105"/>
                    <a:pt x="217415" y="731198"/>
                  </a:cubicBezTo>
                  <a:cubicBezTo>
                    <a:pt x="214589" y="723821"/>
                    <a:pt x="216787" y="718328"/>
                    <a:pt x="224007" y="715345"/>
                  </a:cubicBezTo>
                  <a:cubicBezTo>
                    <a:pt x="226715" y="714207"/>
                    <a:pt x="229079" y="713521"/>
                    <a:pt x="231141" y="713305"/>
                  </a:cubicBezTo>
                  <a:close/>
                  <a:moveTo>
                    <a:pt x="261678" y="712206"/>
                  </a:moveTo>
                  <a:cubicBezTo>
                    <a:pt x="266700" y="711735"/>
                    <a:pt x="270154" y="713305"/>
                    <a:pt x="269840" y="719270"/>
                  </a:cubicBezTo>
                  <a:cubicBezTo>
                    <a:pt x="269526" y="723037"/>
                    <a:pt x="270310" y="726804"/>
                    <a:pt x="271409" y="730571"/>
                  </a:cubicBezTo>
                  <a:cubicBezTo>
                    <a:pt x="273450" y="738576"/>
                    <a:pt x="270938" y="741558"/>
                    <a:pt x="262933" y="741558"/>
                  </a:cubicBezTo>
                  <a:cubicBezTo>
                    <a:pt x="257910" y="741715"/>
                    <a:pt x="254143" y="739832"/>
                    <a:pt x="251318" y="735594"/>
                  </a:cubicBezTo>
                  <a:cubicBezTo>
                    <a:pt x="248649" y="731513"/>
                    <a:pt x="246766" y="727118"/>
                    <a:pt x="245196" y="722566"/>
                  </a:cubicBezTo>
                  <a:cubicBezTo>
                    <a:pt x="243470" y="717700"/>
                    <a:pt x="244725" y="714718"/>
                    <a:pt x="250376" y="714247"/>
                  </a:cubicBezTo>
                  <a:cubicBezTo>
                    <a:pt x="254143" y="713933"/>
                    <a:pt x="257910" y="712520"/>
                    <a:pt x="261678" y="712206"/>
                  </a:cubicBezTo>
                  <a:close/>
                  <a:moveTo>
                    <a:pt x="107541" y="711421"/>
                  </a:moveTo>
                  <a:cubicBezTo>
                    <a:pt x="117587" y="711421"/>
                    <a:pt x="122924" y="717073"/>
                    <a:pt x="122924" y="727903"/>
                  </a:cubicBezTo>
                  <a:cubicBezTo>
                    <a:pt x="123395" y="731984"/>
                    <a:pt x="122296" y="735437"/>
                    <a:pt x="116488" y="735280"/>
                  </a:cubicBezTo>
                  <a:cubicBezTo>
                    <a:pt x="105815" y="734966"/>
                    <a:pt x="96711" y="728217"/>
                    <a:pt x="96554" y="720054"/>
                  </a:cubicBezTo>
                  <a:cubicBezTo>
                    <a:pt x="96397" y="714561"/>
                    <a:pt x="100635" y="711264"/>
                    <a:pt x="107541" y="711421"/>
                  </a:cubicBezTo>
                  <a:close/>
                  <a:moveTo>
                    <a:pt x="290243" y="710794"/>
                  </a:moveTo>
                  <a:cubicBezTo>
                    <a:pt x="296522" y="709224"/>
                    <a:pt x="302173" y="715032"/>
                    <a:pt x="302173" y="723822"/>
                  </a:cubicBezTo>
                  <a:cubicBezTo>
                    <a:pt x="302173" y="724450"/>
                    <a:pt x="302173" y="726334"/>
                    <a:pt x="302487" y="728374"/>
                  </a:cubicBezTo>
                  <a:cubicBezTo>
                    <a:pt x="303586" y="737007"/>
                    <a:pt x="302958" y="737792"/>
                    <a:pt x="294168" y="738577"/>
                  </a:cubicBezTo>
                  <a:cubicBezTo>
                    <a:pt x="281611" y="739676"/>
                    <a:pt x="274234" y="734025"/>
                    <a:pt x="273606" y="722880"/>
                  </a:cubicBezTo>
                  <a:cubicBezTo>
                    <a:pt x="273292" y="718172"/>
                    <a:pt x="275019" y="714718"/>
                    <a:pt x="280042" y="714090"/>
                  </a:cubicBezTo>
                  <a:cubicBezTo>
                    <a:pt x="283808" y="713619"/>
                    <a:pt x="286790" y="711579"/>
                    <a:pt x="290243" y="710794"/>
                  </a:cubicBezTo>
                  <a:close/>
                  <a:moveTo>
                    <a:pt x="325187" y="710789"/>
                  </a:moveTo>
                  <a:cubicBezTo>
                    <a:pt x="330897" y="711451"/>
                    <a:pt x="332545" y="714718"/>
                    <a:pt x="332780" y="721781"/>
                  </a:cubicBezTo>
                  <a:cubicBezTo>
                    <a:pt x="333094" y="732141"/>
                    <a:pt x="331054" y="735437"/>
                    <a:pt x="323677" y="735594"/>
                  </a:cubicBezTo>
                  <a:cubicBezTo>
                    <a:pt x="313317" y="735908"/>
                    <a:pt x="304056" y="728374"/>
                    <a:pt x="304213" y="718328"/>
                  </a:cubicBezTo>
                  <a:cubicBezTo>
                    <a:pt x="304370" y="709224"/>
                    <a:pt x="312846" y="711422"/>
                    <a:pt x="318026" y="710951"/>
                  </a:cubicBezTo>
                  <a:cubicBezTo>
                    <a:pt x="320930" y="710637"/>
                    <a:pt x="323284" y="710568"/>
                    <a:pt x="325187" y="710789"/>
                  </a:cubicBezTo>
                  <a:close/>
                  <a:moveTo>
                    <a:pt x="136579" y="710166"/>
                  </a:moveTo>
                  <a:cubicBezTo>
                    <a:pt x="138149" y="711736"/>
                    <a:pt x="139405" y="713933"/>
                    <a:pt x="141288" y="714561"/>
                  </a:cubicBezTo>
                  <a:cubicBezTo>
                    <a:pt x="150549" y="717857"/>
                    <a:pt x="149764" y="726647"/>
                    <a:pt x="151648" y="733710"/>
                  </a:cubicBezTo>
                  <a:cubicBezTo>
                    <a:pt x="152433" y="737007"/>
                    <a:pt x="150392" y="739360"/>
                    <a:pt x="147096" y="739988"/>
                  </a:cubicBezTo>
                  <a:cubicBezTo>
                    <a:pt x="133911" y="742343"/>
                    <a:pt x="123551" y="730885"/>
                    <a:pt x="127161" y="717857"/>
                  </a:cubicBezTo>
                  <a:cubicBezTo>
                    <a:pt x="127789" y="715345"/>
                    <a:pt x="129359" y="715031"/>
                    <a:pt x="131400" y="715188"/>
                  </a:cubicBezTo>
                  <a:cubicBezTo>
                    <a:pt x="134225" y="715188"/>
                    <a:pt x="136265" y="714561"/>
                    <a:pt x="135637" y="711108"/>
                  </a:cubicBezTo>
                  <a:cubicBezTo>
                    <a:pt x="135951" y="710637"/>
                    <a:pt x="136265" y="710480"/>
                    <a:pt x="136579" y="710166"/>
                  </a:cubicBezTo>
                  <a:close/>
                  <a:moveTo>
                    <a:pt x="76130" y="709401"/>
                  </a:moveTo>
                  <a:cubicBezTo>
                    <a:pt x="78386" y="709067"/>
                    <a:pt x="80701" y="709224"/>
                    <a:pt x="83212" y="710480"/>
                  </a:cubicBezTo>
                  <a:cubicBezTo>
                    <a:pt x="88549" y="713148"/>
                    <a:pt x="93101" y="715188"/>
                    <a:pt x="92944" y="722566"/>
                  </a:cubicBezTo>
                  <a:cubicBezTo>
                    <a:pt x="92787" y="728060"/>
                    <a:pt x="95770" y="733083"/>
                    <a:pt x="100478" y="737007"/>
                  </a:cubicBezTo>
                  <a:cubicBezTo>
                    <a:pt x="90590" y="728845"/>
                    <a:pt x="76620" y="731513"/>
                    <a:pt x="67359" y="722723"/>
                  </a:cubicBezTo>
                  <a:cubicBezTo>
                    <a:pt x="65319" y="720683"/>
                    <a:pt x="62494" y="719113"/>
                    <a:pt x="63279" y="715659"/>
                  </a:cubicBezTo>
                  <a:cubicBezTo>
                    <a:pt x="63907" y="712678"/>
                    <a:pt x="66888" y="712050"/>
                    <a:pt x="69400" y="711265"/>
                  </a:cubicBezTo>
                  <a:cubicBezTo>
                    <a:pt x="71676" y="710558"/>
                    <a:pt x="73874" y="709734"/>
                    <a:pt x="76130" y="709401"/>
                  </a:cubicBezTo>
                  <a:close/>
                  <a:moveTo>
                    <a:pt x="388254" y="707026"/>
                  </a:moveTo>
                  <a:cubicBezTo>
                    <a:pt x="390189" y="706821"/>
                    <a:pt x="392191" y="707105"/>
                    <a:pt x="394309" y="708282"/>
                  </a:cubicBezTo>
                  <a:cubicBezTo>
                    <a:pt x="399489" y="711108"/>
                    <a:pt x="406082" y="723037"/>
                    <a:pt x="404669" y="728844"/>
                  </a:cubicBezTo>
                  <a:cubicBezTo>
                    <a:pt x="404355" y="729943"/>
                    <a:pt x="403727" y="730414"/>
                    <a:pt x="402628" y="730571"/>
                  </a:cubicBezTo>
                  <a:cubicBezTo>
                    <a:pt x="396978" y="731670"/>
                    <a:pt x="391171" y="732926"/>
                    <a:pt x="386619" y="733868"/>
                  </a:cubicBezTo>
                  <a:cubicBezTo>
                    <a:pt x="375003" y="733711"/>
                    <a:pt x="367312" y="723508"/>
                    <a:pt x="369980" y="713619"/>
                  </a:cubicBezTo>
                  <a:cubicBezTo>
                    <a:pt x="370294" y="712677"/>
                    <a:pt x="370922" y="711108"/>
                    <a:pt x="371236" y="711265"/>
                  </a:cubicBezTo>
                  <a:cubicBezTo>
                    <a:pt x="377240" y="712677"/>
                    <a:pt x="382449" y="707645"/>
                    <a:pt x="388254" y="707026"/>
                  </a:cubicBezTo>
                  <a:close/>
                  <a:moveTo>
                    <a:pt x="348613" y="705164"/>
                  </a:moveTo>
                  <a:lnTo>
                    <a:pt x="354831" y="706100"/>
                  </a:lnTo>
                  <a:cubicBezTo>
                    <a:pt x="360946" y="708263"/>
                    <a:pt x="365978" y="713737"/>
                    <a:pt x="366685" y="719741"/>
                  </a:cubicBezTo>
                  <a:cubicBezTo>
                    <a:pt x="366998" y="722095"/>
                    <a:pt x="367312" y="724606"/>
                    <a:pt x="368254" y="726804"/>
                  </a:cubicBezTo>
                  <a:cubicBezTo>
                    <a:pt x="370609" y="732925"/>
                    <a:pt x="368411" y="735437"/>
                    <a:pt x="362290" y="735280"/>
                  </a:cubicBezTo>
                  <a:cubicBezTo>
                    <a:pt x="359150" y="735280"/>
                    <a:pt x="356011" y="735280"/>
                    <a:pt x="352872" y="735280"/>
                  </a:cubicBezTo>
                  <a:cubicBezTo>
                    <a:pt x="340943" y="735437"/>
                    <a:pt x="337175" y="732140"/>
                    <a:pt x="336077" y="720212"/>
                  </a:cubicBezTo>
                  <a:cubicBezTo>
                    <a:pt x="335763" y="716444"/>
                    <a:pt x="337803" y="713933"/>
                    <a:pt x="340472" y="711736"/>
                  </a:cubicBezTo>
                  <a:cubicBezTo>
                    <a:pt x="341806" y="710637"/>
                    <a:pt x="343376" y="709813"/>
                    <a:pt x="344847" y="708851"/>
                  </a:cubicBezTo>
                  <a:close/>
                  <a:moveTo>
                    <a:pt x="348477" y="705143"/>
                  </a:moveTo>
                  <a:cubicBezTo>
                    <a:pt x="348477" y="705143"/>
                    <a:pt x="348634" y="704986"/>
                    <a:pt x="348634" y="705143"/>
                  </a:cubicBezTo>
                  <a:lnTo>
                    <a:pt x="348613" y="705164"/>
                  </a:lnTo>
                  <a:close/>
                  <a:moveTo>
                    <a:pt x="45628" y="702803"/>
                  </a:moveTo>
                  <a:cubicBezTo>
                    <a:pt x="46111" y="702563"/>
                    <a:pt x="46641" y="702553"/>
                    <a:pt x="47269" y="702946"/>
                  </a:cubicBezTo>
                  <a:cubicBezTo>
                    <a:pt x="51507" y="705614"/>
                    <a:pt x="55588" y="708753"/>
                    <a:pt x="58100" y="713305"/>
                  </a:cubicBezTo>
                  <a:cubicBezTo>
                    <a:pt x="60768" y="718014"/>
                    <a:pt x="56844" y="721938"/>
                    <a:pt x="49467" y="721468"/>
                  </a:cubicBezTo>
                  <a:cubicBezTo>
                    <a:pt x="45385" y="720997"/>
                    <a:pt x="40833" y="718642"/>
                    <a:pt x="36281" y="716601"/>
                  </a:cubicBezTo>
                  <a:cubicBezTo>
                    <a:pt x="34241" y="715659"/>
                    <a:pt x="32985" y="713619"/>
                    <a:pt x="33142" y="711265"/>
                  </a:cubicBezTo>
                  <a:cubicBezTo>
                    <a:pt x="33299" y="708596"/>
                    <a:pt x="35497" y="707968"/>
                    <a:pt x="37694" y="707654"/>
                  </a:cubicBezTo>
                  <a:cubicBezTo>
                    <a:pt x="38793" y="707497"/>
                    <a:pt x="39892" y="706713"/>
                    <a:pt x="41147" y="706555"/>
                  </a:cubicBezTo>
                  <a:cubicBezTo>
                    <a:pt x="43149" y="706320"/>
                    <a:pt x="44179" y="703524"/>
                    <a:pt x="45628" y="702803"/>
                  </a:cubicBezTo>
                  <a:close/>
                  <a:moveTo>
                    <a:pt x="419893" y="702318"/>
                  </a:moveTo>
                  <a:cubicBezTo>
                    <a:pt x="424131" y="701376"/>
                    <a:pt x="427270" y="705457"/>
                    <a:pt x="431352" y="705928"/>
                  </a:cubicBezTo>
                  <a:cubicBezTo>
                    <a:pt x="437159" y="706713"/>
                    <a:pt x="435903" y="711108"/>
                    <a:pt x="435903" y="714875"/>
                  </a:cubicBezTo>
                  <a:cubicBezTo>
                    <a:pt x="435903" y="716445"/>
                    <a:pt x="436688" y="717543"/>
                    <a:pt x="437630" y="718642"/>
                  </a:cubicBezTo>
                  <a:cubicBezTo>
                    <a:pt x="442339" y="724920"/>
                    <a:pt x="442182" y="725548"/>
                    <a:pt x="434177" y="727432"/>
                  </a:cubicBezTo>
                  <a:cubicBezTo>
                    <a:pt x="429625" y="728688"/>
                    <a:pt x="424916" y="729316"/>
                    <a:pt x="422091" y="729787"/>
                  </a:cubicBezTo>
                  <a:cubicBezTo>
                    <a:pt x="411260" y="729630"/>
                    <a:pt x="402000" y="718642"/>
                    <a:pt x="405767" y="710794"/>
                  </a:cubicBezTo>
                  <a:cubicBezTo>
                    <a:pt x="407964" y="706242"/>
                    <a:pt x="414243" y="703417"/>
                    <a:pt x="419893" y="702318"/>
                  </a:cubicBezTo>
                  <a:close/>
                  <a:moveTo>
                    <a:pt x="459761" y="700592"/>
                  </a:moveTo>
                  <a:cubicBezTo>
                    <a:pt x="470121" y="703731"/>
                    <a:pt x="470121" y="703731"/>
                    <a:pt x="470278" y="715189"/>
                  </a:cubicBezTo>
                  <a:cubicBezTo>
                    <a:pt x="469807" y="718486"/>
                    <a:pt x="471847" y="723351"/>
                    <a:pt x="467295" y="725078"/>
                  </a:cubicBezTo>
                  <a:cubicBezTo>
                    <a:pt x="461017" y="727432"/>
                    <a:pt x="454582" y="729630"/>
                    <a:pt x="447675" y="727275"/>
                  </a:cubicBezTo>
                  <a:cubicBezTo>
                    <a:pt x="445321" y="726490"/>
                    <a:pt x="440298" y="710951"/>
                    <a:pt x="441240" y="708911"/>
                  </a:cubicBezTo>
                  <a:cubicBezTo>
                    <a:pt x="442182" y="706713"/>
                    <a:pt x="457407" y="699964"/>
                    <a:pt x="459761" y="700592"/>
                  </a:cubicBezTo>
                  <a:close/>
                  <a:moveTo>
                    <a:pt x="500415" y="697766"/>
                  </a:moveTo>
                  <a:cubicBezTo>
                    <a:pt x="501827" y="698394"/>
                    <a:pt x="501984" y="699336"/>
                    <a:pt x="502455" y="700434"/>
                  </a:cubicBezTo>
                  <a:cubicBezTo>
                    <a:pt x="509048" y="716287"/>
                    <a:pt x="504966" y="722252"/>
                    <a:pt x="487544" y="722410"/>
                  </a:cubicBezTo>
                  <a:cubicBezTo>
                    <a:pt x="478597" y="722567"/>
                    <a:pt x="472475" y="715974"/>
                    <a:pt x="473103" y="707184"/>
                  </a:cubicBezTo>
                  <a:cubicBezTo>
                    <a:pt x="473260" y="705143"/>
                    <a:pt x="473888" y="703417"/>
                    <a:pt x="475300" y="702004"/>
                  </a:cubicBezTo>
                  <a:cubicBezTo>
                    <a:pt x="478911" y="698708"/>
                    <a:pt x="496020" y="695883"/>
                    <a:pt x="500415" y="697766"/>
                  </a:cubicBezTo>
                  <a:close/>
                  <a:moveTo>
                    <a:pt x="9911" y="696353"/>
                  </a:moveTo>
                  <a:cubicBezTo>
                    <a:pt x="13836" y="701533"/>
                    <a:pt x="19015" y="704673"/>
                    <a:pt x="24509" y="707341"/>
                  </a:cubicBezTo>
                  <a:cubicBezTo>
                    <a:pt x="26236" y="708283"/>
                    <a:pt x="29375" y="707655"/>
                    <a:pt x="28590" y="710951"/>
                  </a:cubicBezTo>
                  <a:cubicBezTo>
                    <a:pt x="27962" y="713934"/>
                    <a:pt x="25765" y="715032"/>
                    <a:pt x="22783" y="715032"/>
                  </a:cubicBezTo>
                  <a:cubicBezTo>
                    <a:pt x="12266" y="715346"/>
                    <a:pt x="7086" y="707969"/>
                    <a:pt x="9911" y="696353"/>
                  </a:cubicBezTo>
                  <a:close/>
                  <a:moveTo>
                    <a:pt x="522702" y="689133"/>
                  </a:moveTo>
                  <a:cubicBezTo>
                    <a:pt x="534632" y="689290"/>
                    <a:pt x="538242" y="692743"/>
                    <a:pt x="538399" y="704672"/>
                  </a:cubicBezTo>
                  <a:cubicBezTo>
                    <a:pt x="538555" y="712834"/>
                    <a:pt x="534004" y="717229"/>
                    <a:pt x="525371" y="717386"/>
                  </a:cubicBezTo>
                  <a:cubicBezTo>
                    <a:pt x="516110" y="717543"/>
                    <a:pt x="508105" y="710166"/>
                    <a:pt x="507948" y="701690"/>
                  </a:cubicBezTo>
                  <a:cubicBezTo>
                    <a:pt x="507948" y="696667"/>
                    <a:pt x="516738" y="689133"/>
                    <a:pt x="522702" y="689133"/>
                  </a:cubicBezTo>
                  <a:close/>
                  <a:moveTo>
                    <a:pt x="561806" y="685327"/>
                  </a:moveTo>
                  <a:cubicBezTo>
                    <a:pt x="564454" y="685719"/>
                    <a:pt x="567044" y="686543"/>
                    <a:pt x="569163" y="687720"/>
                  </a:cubicBezTo>
                  <a:cubicBezTo>
                    <a:pt x="571675" y="689133"/>
                    <a:pt x="572616" y="695098"/>
                    <a:pt x="572616" y="699022"/>
                  </a:cubicBezTo>
                  <a:cubicBezTo>
                    <a:pt x="572773" y="707341"/>
                    <a:pt x="564454" y="707498"/>
                    <a:pt x="559589" y="710480"/>
                  </a:cubicBezTo>
                  <a:cubicBezTo>
                    <a:pt x="555821" y="712835"/>
                    <a:pt x="550956" y="715032"/>
                    <a:pt x="547031" y="710480"/>
                  </a:cubicBezTo>
                  <a:cubicBezTo>
                    <a:pt x="543736" y="706713"/>
                    <a:pt x="542480" y="702004"/>
                    <a:pt x="542323" y="696981"/>
                  </a:cubicBezTo>
                  <a:cubicBezTo>
                    <a:pt x="542009" y="688976"/>
                    <a:pt x="548601" y="686779"/>
                    <a:pt x="554095" y="685523"/>
                  </a:cubicBezTo>
                  <a:cubicBezTo>
                    <a:pt x="556449" y="684973"/>
                    <a:pt x="559157" y="684934"/>
                    <a:pt x="561806" y="685327"/>
                  </a:cubicBezTo>
                  <a:close/>
                  <a:moveTo>
                    <a:pt x="115389" y="684581"/>
                  </a:moveTo>
                  <a:cubicBezTo>
                    <a:pt x="118215" y="684581"/>
                    <a:pt x="121197" y="684581"/>
                    <a:pt x="124023" y="684895"/>
                  </a:cubicBezTo>
                  <a:cubicBezTo>
                    <a:pt x="133754" y="685994"/>
                    <a:pt x="134068" y="686151"/>
                    <a:pt x="132185" y="695882"/>
                  </a:cubicBezTo>
                  <a:cubicBezTo>
                    <a:pt x="131086" y="701533"/>
                    <a:pt x="134225" y="705614"/>
                    <a:pt x="136579" y="710009"/>
                  </a:cubicBezTo>
                  <a:cubicBezTo>
                    <a:pt x="136266" y="710480"/>
                    <a:pt x="135952" y="710637"/>
                    <a:pt x="135638" y="710951"/>
                  </a:cubicBezTo>
                  <a:cubicBezTo>
                    <a:pt x="131557" y="709852"/>
                    <a:pt x="127476" y="710794"/>
                    <a:pt x="123395" y="710794"/>
                  </a:cubicBezTo>
                  <a:cubicBezTo>
                    <a:pt x="113820" y="710794"/>
                    <a:pt x="105344" y="696039"/>
                    <a:pt x="110053" y="687720"/>
                  </a:cubicBezTo>
                  <a:cubicBezTo>
                    <a:pt x="111152" y="685680"/>
                    <a:pt x="113192" y="684738"/>
                    <a:pt x="115389" y="684581"/>
                  </a:cubicBezTo>
                  <a:close/>
                  <a:moveTo>
                    <a:pt x="23253" y="684464"/>
                  </a:moveTo>
                  <a:cubicBezTo>
                    <a:pt x="25451" y="684582"/>
                    <a:pt x="27570" y="685445"/>
                    <a:pt x="29846" y="687250"/>
                  </a:cubicBezTo>
                  <a:cubicBezTo>
                    <a:pt x="32200" y="689133"/>
                    <a:pt x="35496" y="690075"/>
                    <a:pt x="38793" y="689290"/>
                  </a:cubicBezTo>
                  <a:cubicBezTo>
                    <a:pt x="44757" y="687878"/>
                    <a:pt x="44600" y="691959"/>
                    <a:pt x="44914" y="695883"/>
                  </a:cubicBezTo>
                  <a:cubicBezTo>
                    <a:pt x="45385" y="700906"/>
                    <a:pt x="41618" y="702318"/>
                    <a:pt x="37851" y="703417"/>
                  </a:cubicBezTo>
                  <a:cubicBezTo>
                    <a:pt x="30631" y="705458"/>
                    <a:pt x="17759" y="700278"/>
                    <a:pt x="13836" y="693685"/>
                  </a:cubicBezTo>
                  <a:cubicBezTo>
                    <a:pt x="11795" y="690389"/>
                    <a:pt x="11481" y="688349"/>
                    <a:pt x="16190" y="686151"/>
                  </a:cubicBezTo>
                  <a:cubicBezTo>
                    <a:pt x="18780" y="684974"/>
                    <a:pt x="21056" y="684346"/>
                    <a:pt x="23253" y="684464"/>
                  </a:cubicBezTo>
                  <a:close/>
                  <a:moveTo>
                    <a:pt x="93258" y="684110"/>
                  </a:moveTo>
                  <a:cubicBezTo>
                    <a:pt x="95927" y="684738"/>
                    <a:pt x="99223" y="685366"/>
                    <a:pt x="102519" y="686151"/>
                  </a:cubicBezTo>
                  <a:cubicBezTo>
                    <a:pt x="102990" y="686308"/>
                    <a:pt x="103775" y="686308"/>
                    <a:pt x="103932" y="686465"/>
                  </a:cubicBezTo>
                  <a:cubicBezTo>
                    <a:pt x="106286" y="692272"/>
                    <a:pt x="106129" y="698551"/>
                    <a:pt x="106129" y="704515"/>
                  </a:cubicBezTo>
                  <a:cubicBezTo>
                    <a:pt x="106129" y="709067"/>
                    <a:pt x="100478" y="709695"/>
                    <a:pt x="96240" y="709538"/>
                  </a:cubicBezTo>
                  <a:cubicBezTo>
                    <a:pt x="88236" y="709067"/>
                    <a:pt x="78190" y="700277"/>
                    <a:pt x="76620" y="692429"/>
                  </a:cubicBezTo>
                  <a:cubicBezTo>
                    <a:pt x="75992" y="689447"/>
                    <a:pt x="77405" y="687877"/>
                    <a:pt x="79917" y="686936"/>
                  </a:cubicBezTo>
                  <a:cubicBezTo>
                    <a:pt x="84154" y="685523"/>
                    <a:pt x="88236" y="684424"/>
                    <a:pt x="93258" y="684110"/>
                  </a:cubicBezTo>
                  <a:close/>
                  <a:moveTo>
                    <a:pt x="177289" y="682985"/>
                  </a:moveTo>
                  <a:cubicBezTo>
                    <a:pt x="185051" y="683669"/>
                    <a:pt x="193321" y="689761"/>
                    <a:pt x="193556" y="696824"/>
                  </a:cubicBezTo>
                  <a:cubicBezTo>
                    <a:pt x="194184" y="711893"/>
                    <a:pt x="185238" y="717544"/>
                    <a:pt x="173465" y="711893"/>
                  </a:cubicBezTo>
                  <a:cubicBezTo>
                    <a:pt x="171896" y="711108"/>
                    <a:pt x="170640" y="710010"/>
                    <a:pt x="170326" y="708126"/>
                  </a:cubicBezTo>
                  <a:cubicBezTo>
                    <a:pt x="169384" y="702161"/>
                    <a:pt x="168129" y="696353"/>
                    <a:pt x="167344" y="690389"/>
                  </a:cubicBezTo>
                  <a:cubicBezTo>
                    <a:pt x="167030" y="687878"/>
                    <a:pt x="167344" y="685680"/>
                    <a:pt x="170012" y="684268"/>
                  </a:cubicBezTo>
                  <a:cubicBezTo>
                    <a:pt x="172170" y="683130"/>
                    <a:pt x="174701" y="682757"/>
                    <a:pt x="177289" y="682985"/>
                  </a:cubicBezTo>
                  <a:close/>
                  <a:moveTo>
                    <a:pt x="151880" y="682271"/>
                  </a:moveTo>
                  <a:cubicBezTo>
                    <a:pt x="153139" y="682462"/>
                    <a:pt x="154551" y="683012"/>
                    <a:pt x="156199" y="684110"/>
                  </a:cubicBezTo>
                  <a:cubicBezTo>
                    <a:pt x="165460" y="690546"/>
                    <a:pt x="163420" y="699179"/>
                    <a:pt x="164990" y="707027"/>
                  </a:cubicBezTo>
                  <a:cubicBezTo>
                    <a:pt x="165931" y="711422"/>
                    <a:pt x="161694" y="712992"/>
                    <a:pt x="157769" y="713462"/>
                  </a:cubicBezTo>
                  <a:cubicBezTo>
                    <a:pt x="145840" y="714875"/>
                    <a:pt x="138933" y="707969"/>
                    <a:pt x="138463" y="693999"/>
                  </a:cubicBezTo>
                  <a:cubicBezTo>
                    <a:pt x="138149" y="690232"/>
                    <a:pt x="138149" y="686151"/>
                    <a:pt x="142544" y="685052"/>
                  </a:cubicBezTo>
                  <a:cubicBezTo>
                    <a:pt x="145722" y="684346"/>
                    <a:pt x="148106" y="681697"/>
                    <a:pt x="151880" y="682271"/>
                  </a:cubicBezTo>
                  <a:close/>
                  <a:moveTo>
                    <a:pt x="212392" y="680343"/>
                  </a:moveTo>
                  <a:cubicBezTo>
                    <a:pt x="219926" y="680186"/>
                    <a:pt x="228088" y="691959"/>
                    <a:pt x="228245" y="703260"/>
                  </a:cubicBezTo>
                  <a:cubicBezTo>
                    <a:pt x="228402" y="709539"/>
                    <a:pt x="223694" y="713463"/>
                    <a:pt x="216003" y="713620"/>
                  </a:cubicBezTo>
                  <a:cubicBezTo>
                    <a:pt x="203916" y="713620"/>
                    <a:pt x="196853" y="707812"/>
                    <a:pt x="196539" y="697766"/>
                  </a:cubicBezTo>
                  <a:cubicBezTo>
                    <a:pt x="196382" y="691017"/>
                    <a:pt x="205957" y="680500"/>
                    <a:pt x="212392" y="680343"/>
                  </a:cubicBezTo>
                  <a:close/>
                  <a:moveTo>
                    <a:pt x="238813" y="678097"/>
                  </a:moveTo>
                  <a:cubicBezTo>
                    <a:pt x="245324" y="679038"/>
                    <a:pt x="253712" y="684306"/>
                    <a:pt x="254771" y="689133"/>
                  </a:cubicBezTo>
                  <a:cubicBezTo>
                    <a:pt x="255870" y="693999"/>
                    <a:pt x="257283" y="699022"/>
                    <a:pt x="259167" y="703574"/>
                  </a:cubicBezTo>
                  <a:cubicBezTo>
                    <a:pt x="260893" y="707812"/>
                    <a:pt x="259637" y="709067"/>
                    <a:pt x="255556" y="709381"/>
                  </a:cubicBezTo>
                  <a:cubicBezTo>
                    <a:pt x="251946" y="709538"/>
                    <a:pt x="248493" y="710323"/>
                    <a:pt x="244883" y="710951"/>
                  </a:cubicBezTo>
                  <a:cubicBezTo>
                    <a:pt x="242686" y="710951"/>
                    <a:pt x="240488" y="710323"/>
                    <a:pt x="238604" y="709381"/>
                  </a:cubicBezTo>
                  <a:cubicBezTo>
                    <a:pt x="233111" y="706556"/>
                    <a:pt x="226833" y="687563"/>
                    <a:pt x="229814" y="682227"/>
                  </a:cubicBezTo>
                  <a:cubicBezTo>
                    <a:pt x="230599" y="680814"/>
                    <a:pt x="231855" y="679558"/>
                    <a:pt x="233268" y="678774"/>
                  </a:cubicBezTo>
                  <a:cubicBezTo>
                    <a:pt x="234680" y="677949"/>
                    <a:pt x="236642" y="677783"/>
                    <a:pt x="238813" y="678097"/>
                  </a:cubicBezTo>
                  <a:close/>
                  <a:moveTo>
                    <a:pt x="278629" y="677832"/>
                  </a:moveTo>
                  <a:cubicBezTo>
                    <a:pt x="281140" y="677832"/>
                    <a:pt x="282552" y="679401"/>
                    <a:pt x="283338" y="681599"/>
                  </a:cubicBezTo>
                  <a:cubicBezTo>
                    <a:pt x="285378" y="688348"/>
                    <a:pt x="286634" y="695255"/>
                    <a:pt x="287418" y="702161"/>
                  </a:cubicBezTo>
                  <a:cubicBezTo>
                    <a:pt x="287889" y="705457"/>
                    <a:pt x="286790" y="707655"/>
                    <a:pt x="283338" y="708597"/>
                  </a:cubicBezTo>
                  <a:cubicBezTo>
                    <a:pt x="278315" y="710009"/>
                    <a:pt x="273292" y="713306"/>
                    <a:pt x="268741" y="707969"/>
                  </a:cubicBezTo>
                  <a:cubicBezTo>
                    <a:pt x="262619" y="701220"/>
                    <a:pt x="261834" y="692273"/>
                    <a:pt x="259323" y="684111"/>
                  </a:cubicBezTo>
                  <a:cubicBezTo>
                    <a:pt x="259009" y="683012"/>
                    <a:pt x="259323" y="682070"/>
                    <a:pt x="260422" y="681913"/>
                  </a:cubicBezTo>
                  <a:cubicBezTo>
                    <a:pt x="266543" y="680657"/>
                    <a:pt x="272194" y="677675"/>
                    <a:pt x="278629" y="677832"/>
                  </a:cubicBezTo>
                  <a:close/>
                  <a:moveTo>
                    <a:pt x="604323" y="677518"/>
                  </a:moveTo>
                  <a:cubicBezTo>
                    <a:pt x="609660" y="676890"/>
                    <a:pt x="609660" y="680343"/>
                    <a:pt x="609503" y="682698"/>
                  </a:cubicBezTo>
                  <a:cubicBezTo>
                    <a:pt x="609817" y="686779"/>
                    <a:pt x="609189" y="689290"/>
                    <a:pt x="606206" y="690389"/>
                  </a:cubicBezTo>
                  <a:cubicBezTo>
                    <a:pt x="598986" y="693214"/>
                    <a:pt x="591923" y="696039"/>
                    <a:pt x="584545" y="698551"/>
                  </a:cubicBezTo>
                  <a:cubicBezTo>
                    <a:pt x="582034" y="699493"/>
                    <a:pt x="578895" y="699650"/>
                    <a:pt x="577639" y="696510"/>
                  </a:cubicBezTo>
                  <a:cubicBezTo>
                    <a:pt x="576383" y="693057"/>
                    <a:pt x="575756" y="689133"/>
                    <a:pt x="575128" y="685523"/>
                  </a:cubicBezTo>
                  <a:cubicBezTo>
                    <a:pt x="575128" y="685366"/>
                    <a:pt x="575913" y="685052"/>
                    <a:pt x="576383" y="684895"/>
                  </a:cubicBezTo>
                  <a:cubicBezTo>
                    <a:pt x="585958" y="683169"/>
                    <a:pt x="594591" y="678617"/>
                    <a:pt x="604323" y="677518"/>
                  </a:cubicBezTo>
                  <a:close/>
                  <a:moveTo>
                    <a:pt x="336548" y="675321"/>
                  </a:moveTo>
                  <a:cubicBezTo>
                    <a:pt x="347693" y="677361"/>
                    <a:pt x="354913" y="692116"/>
                    <a:pt x="349576" y="702319"/>
                  </a:cubicBezTo>
                  <a:cubicBezTo>
                    <a:pt x="349105" y="703261"/>
                    <a:pt x="347378" y="703731"/>
                    <a:pt x="348634" y="705144"/>
                  </a:cubicBezTo>
                  <a:lnTo>
                    <a:pt x="348634" y="704987"/>
                  </a:lnTo>
                  <a:cubicBezTo>
                    <a:pt x="345181" y="704045"/>
                    <a:pt x="342356" y="706557"/>
                    <a:pt x="339373" y="707184"/>
                  </a:cubicBezTo>
                  <a:cubicBezTo>
                    <a:pt x="327130" y="710167"/>
                    <a:pt x="319753" y="705615"/>
                    <a:pt x="317869" y="693372"/>
                  </a:cubicBezTo>
                  <a:cubicBezTo>
                    <a:pt x="317241" y="689604"/>
                    <a:pt x="315672" y="685523"/>
                    <a:pt x="316613" y="682070"/>
                  </a:cubicBezTo>
                  <a:cubicBezTo>
                    <a:pt x="317712" y="677832"/>
                    <a:pt x="323206" y="679873"/>
                    <a:pt x="326345" y="677989"/>
                  </a:cubicBezTo>
                  <a:cubicBezTo>
                    <a:pt x="329328" y="676263"/>
                    <a:pt x="332467" y="674536"/>
                    <a:pt x="336548" y="675321"/>
                  </a:cubicBezTo>
                  <a:close/>
                  <a:moveTo>
                    <a:pt x="297778" y="674379"/>
                  </a:moveTo>
                  <a:cubicBezTo>
                    <a:pt x="299348" y="673908"/>
                    <a:pt x="299819" y="675164"/>
                    <a:pt x="300761" y="675478"/>
                  </a:cubicBezTo>
                  <a:cubicBezTo>
                    <a:pt x="312062" y="679245"/>
                    <a:pt x="315044" y="686622"/>
                    <a:pt x="312847" y="698394"/>
                  </a:cubicBezTo>
                  <a:cubicBezTo>
                    <a:pt x="311277" y="707655"/>
                    <a:pt x="312219" y="708440"/>
                    <a:pt x="302173" y="708440"/>
                  </a:cubicBezTo>
                  <a:cubicBezTo>
                    <a:pt x="296993" y="708754"/>
                    <a:pt x="292755" y="706871"/>
                    <a:pt x="291657" y="700121"/>
                  </a:cubicBezTo>
                  <a:cubicBezTo>
                    <a:pt x="291185" y="697139"/>
                    <a:pt x="289302" y="694313"/>
                    <a:pt x="288517" y="691331"/>
                  </a:cubicBezTo>
                  <a:cubicBezTo>
                    <a:pt x="286006" y="682227"/>
                    <a:pt x="289145" y="676890"/>
                    <a:pt x="297778" y="674379"/>
                  </a:cubicBezTo>
                  <a:close/>
                  <a:moveTo>
                    <a:pt x="11952" y="671867"/>
                  </a:moveTo>
                  <a:cubicBezTo>
                    <a:pt x="13836" y="672495"/>
                    <a:pt x="16033" y="672652"/>
                    <a:pt x="17759" y="673751"/>
                  </a:cubicBezTo>
                  <a:cubicBezTo>
                    <a:pt x="19015" y="674536"/>
                    <a:pt x="20271" y="676262"/>
                    <a:pt x="20585" y="677675"/>
                  </a:cubicBezTo>
                  <a:cubicBezTo>
                    <a:pt x="21213" y="680029"/>
                    <a:pt x="18544" y="679715"/>
                    <a:pt x="17288" y="680343"/>
                  </a:cubicBezTo>
                  <a:cubicBezTo>
                    <a:pt x="14934" y="681599"/>
                    <a:pt x="12580" y="682855"/>
                    <a:pt x="10225" y="683953"/>
                  </a:cubicBezTo>
                  <a:cubicBezTo>
                    <a:pt x="6301" y="685837"/>
                    <a:pt x="2691" y="686308"/>
                    <a:pt x="651" y="681599"/>
                  </a:cubicBezTo>
                  <a:cubicBezTo>
                    <a:pt x="-1547" y="676576"/>
                    <a:pt x="2220" y="674693"/>
                    <a:pt x="5987" y="673280"/>
                  </a:cubicBezTo>
                  <a:cubicBezTo>
                    <a:pt x="7714" y="672495"/>
                    <a:pt x="9754" y="672338"/>
                    <a:pt x="11952" y="671867"/>
                  </a:cubicBezTo>
                  <a:close/>
                  <a:moveTo>
                    <a:pt x="370569" y="669454"/>
                  </a:moveTo>
                  <a:cubicBezTo>
                    <a:pt x="373041" y="669749"/>
                    <a:pt x="375553" y="671083"/>
                    <a:pt x="378142" y="672338"/>
                  </a:cubicBezTo>
                  <a:cubicBezTo>
                    <a:pt x="383793" y="675164"/>
                    <a:pt x="379398" y="679715"/>
                    <a:pt x="380811" y="682698"/>
                  </a:cubicBezTo>
                  <a:cubicBezTo>
                    <a:pt x="380497" y="688034"/>
                    <a:pt x="380811" y="692743"/>
                    <a:pt x="382694" y="697452"/>
                  </a:cubicBezTo>
                  <a:cubicBezTo>
                    <a:pt x="384421" y="701533"/>
                    <a:pt x="382537" y="703730"/>
                    <a:pt x="378770" y="705143"/>
                  </a:cubicBezTo>
                  <a:cubicBezTo>
                    <a:pt x="370137" y="708753"/>
                    <a:pt x="361661" y="705928"/>
                    <a:pt x="357266" y="697609"/>
                  </a:cubicBezTo>
                  <a:cubicBezTo>
                    <a:pt x="355540" y="694470"/>
                    <a:pt x="354127" y="691174"/>
                    <a:pt x="352871" y="687720"/>
                  </a:cubicBezTo>
                  <a:cubicBezTo>
                    <a:pt x="350831" y="681756"/>
                    <a:pt x="352714" y="677361"/>
                    <a:pt x="358680" y="674850"/>
                  </a:cubicBezTo>
                  <a:cubicBezTo>
                    <a:pt x="360248" y="674222"/>
                    <a:pt x="362289" y="673908"/>
                    <a:pt x="363231" y="672809"/>
                  </a:cubicBezTo>
                  <a:cubicBezTo>
                    <a:pt x="365664" y="669905"/>
                    <a:pt x="368097" y="669160"/>
                    <a:pt x="370569" y="669454"/>
                  </a:cubicBezTo>
                  <a:close/>
                  <a:moveTo>
                    <a:pt x="629750" y="668414"/>
                  </a:moveTo>
                  <a:cubicBezTo>
                    <a:pt x="633204" y="669042"/>
                    <a:pt x="635872" y="668257"/>
                    <a:pt x="636814" y="670769"/>
                  </a:cubicBezTo>
                  <a:cubicBezTo>
                    <a:pt x="637913" y="673751"/>
                    <a:pt x="635244" y="674850"/>
                    <a:pt x="633517" y="676419"/>
                  </a:cubicBezTo>
                  <a:cubicBezTo>
                    <a:pt x="629437" y="679873"/>
                    <a:pt x="625041" y="682698"/>
                    <a:pt x="619862" y="684111"/>
                  </a:cubicBezTo>
                  <a:cubicBezTo>
                    <a:pt x="616409" y="685052"/>
                    <a:pt x="613426" y="684582"/>
                    <a:pt x="612798" y="680501"/>
                  </a:cubicBezTo>
                  <a:cubicBezTo>
                    <a:pt x="612327" y="677204"/>
                    <a:pt x="611856" y="673437"/>
                    <a:pt x="617036" y="673123"/>
                  </a:cubicBezTo>
                  <a:cubicBezTo>
                    <a:pt x="622216" y="672809"/>
                    <a:pt x="625826" y="667473"/>
                    <a:pt x="629750" y="668414"/>
                  </a:cubicBezTo>
                  <a:close/>
                  <a:moveTo>
                    <a:pt x="406760" y="667786"/>
                  </a:moveTo>
                  <a:cubicBezTo>
                    <a:pt x="408700" y="667963"/>
                    <a:pt x="410672" y="668414"/>
                    <a:pt x="412673" y="669199"/>
                  </a:cubicBezTo>
                  <a:cubicBezTo>
                    <a:pt x="414400" y="669827"/>
                    <a:pt x="414086" y="671553"/>
                    <a:pt x="414243" y="672966"/>
                  </a:cubicBezTo>
                  <a:cubicBezTo>
                    <a:pt x="415028" y="680344"/>
                    <a:pt x="415813" y="687878"/>
                    <a:pt x="419265" y="694627"/>
                  </a:cubicBezTo>
                  <a:cubicBezTo>
                    <a:pt x="420207" y="696354"/>
                    <a:pt x="420050" y="697767"/>
                    <a:pt x="417853" y="698551"/>
                  </a:cubicBezTo>
                  <a:cubicBezTo>
                    <a:pt x="411888" y="700749"/>
                    <a:pt x="405924" y="703260"/>
                    <a:pt x="399331" y="703574"/>
                  </a:cubicBezTo>
                  <a:cubicBezTo>
                    <a:pt x="392896" y="703888"/>
                    <a:pt x="389286" y="700906"/>
                    <a:pt x="388187" y="694784"/>
                  </a:cubicBezTo>
                  <a:cubicBezTo>
                    <a:pt x="387717" y="691488"/>
                    <a:pt x="387403" y="688035"/>
                    <a:pt x="387403" y="684738"/>
                  </a:cubicBezTo>
                  <a:cubicBezTo>
                    <a:pt x="387403" y="680344"/>
                    <a:pt x="385676" y="674693"/>
                    <a:pt x="390228" y="672024"/>
                  </a:cubicBezTo>
                  <a:cubicBezTo>
                    <a:pt x="395407" y="669199"/>
                    <a:pt x="400940" y="667257"/>
                    <a:pt x="406760" y="667786"/>
                  </a:cubicBezTo>
                  <a:close/>
                  <a:moveTo>
                    <a:pt x="50798" y="666911"/>
                  </a:moveTo>
                  <a:cubicBezTo>
                    <a:pt x="54411" y="667816"/>
                    <a:pt x="56412" y="671436"/>
                    <a:pt x="57001" y="675321"/>
                  </a:cubicBezTo>
                  <a:cubicBezTo>
                    <a:pt x="57942" y="681756"/>
                    <a:pt x="61082" y="684582"/>
                    <a:pt x="67203" y="685209"/>
                  </a:cubicBezTo>
                  <a:cubicBezTo>
                    <a:pt x="71441" y="685680"/>
                    <a:pt x="73482" y="688192"/>
                    <a:pt x="73011" y="692743"/>
                  </a:cubicBezTo>
                  <a:cubicBezTo>
                    <a:pt x="72854" y="695098"/>
                    <a:pt x="72069" y="697923"/>
                    <a:pt x="73482" y="699807"/>
                  </a:cubicBezTo>
                  <a:cubicBezTo>
                    <a:pt x="78819" y="706713"/>
                    <a:pt x="73168" y="706713"/>
                    <a:pt x="68930" y="707184"/>
                  </a:cubicBezTo>
                  <a:cubicBezTo>
                    <a:pt x="57472" y="708440"/>
                    <a:pt x="50722" y="702789"/>
                    <a:pt x="48682" y="691488"/>
                  </a:cubicBezTo>
                  <a:cubicBezTo>
                    <a:pt x="48054" y="686465"/>
                    <a:pt x="53234" y="687564"/>
                    <a:pt x="54333" y="684111"/>
                  </a:cubicBezTo>
                  <a:cubicBezTo>
                    <a:pt x="48996" y="682070"/>
                    <a:pt x="43973" y="683012"/>
                    <a:pt x="39107" y="683797"/>
                  </a:cubicBezTo>
                  <a:cubicBezTo>
                    <a:pt x="35968" y="684268"/>
                    <a:pt x="32829" y="684582"/>
                    <a:pt x="29846" y="683169"/>
                  </a:cubicBezTo>
                  <a:cubicBezTo>
                    <a:pt x="26864" y="681756"/>
                    <a:pt x="24667" y="679559"/>
                    <a:pt x="25138" y="675792"/>
                  </a:cubicBezTo>
                  <a:cubicBezTo>
                    <a:pt x="25609" y="671868"/>
                    <a:pt x="28120" y="669513"/>
                    <a:pt x="31887" y="669513"/>
                  </a:cubicBezTo>
                  <a:cubicBezTo>
                    <a:pt x="37067" y="669513"/>
                    <a:pt x="41776" y="668258"/>
                    <a:pt x="46641" y="667002"/>
                  </a:cubicBezTo>
                  <a:cubicBezTo>
                    <a:pt x="48211" y="666609"/>
                    <a:pt x="49594" y="666609"/>
                    <a:pt x="50798" y="666911"/>
                  </a:cubicBezTo>
                  <a:close/>
                  <a:moveTo>
                    <a:pt x="650391" y="664765"/>
                  </a:moveTo>
                  <a:cubicBezTo>
                    <a:pt x="653059" y="664804"/>
                    <a:pt x="655806" y="665275"/>
                    <a:pt x="658631" y="665903"/>
                  </a:cubicBezTo>
                  <a:cubicBezTo>
                    <a:pt x="653922" y="667943"/>
                    <a:pt x="649213" y="669984"/>
                    <a:pt x="644661" y="672182"/>
                  </a:cubicBezTo>
                  <a:cubicBezTo>
                    <a:pt x="642621" y="673123"/>
                    <a:pt x="641679" y="672810"/>
                    <a:pt x="641051" y="670612"/>
                  </a:cubicBezTo>
                  <a:cubicBezTo>
                    <a:pt x="640424" y="668728"/>
                    <a:pt x="639796" y="667316"/>
                    <a:pt x="642621" y="666217"/>
                  </a:cubicBezTo>
                  <a:cubicBezTo>
                    <a:pt x="645132" y="665118"/>
                    <a:pt x="647722" y="664726"/>
                    <a:pt x="650391" y="664765"/>
                  </a:cubicBezTo>
                  <a:close/>
                  <a:moveTo>
                    <a:pt x="466197" y="663391"/>
                  </a:moveTo>
                  <a:cubicBezTo>
                    <a:pt x="466668" y="663391"/>
                    <a:pt x="467139" y="663391"/>
                    <a:pt x="467610" y="663548"/>
                  </a:cubicBezTo>
                  <a:cubicBezTo>
                    <a:pt x="480794" y="664333"/>
                    <a:pt x="481422" y="664961"/>
                    <a:pt x="483463" y="678460"/>
                  </a:cubicBezTo>
                  <a:cubicBezTo>
                    <a:pt x="483620" y="679402"/>
                    <a:pt x="483934" y="680344"/>
                    <a:pt x="483934" y="681285"/>
                  </a:cubicBezTo>
                  <a:cubicBezTo>
                    <a:pt x="483777" y="685523"/>
                    <a:pt x="490055" y="690232"/>
                    <a:pt x="486288" y="693057"/>
                  </a:cubicBezTo>
                  <a:cubicBezTo>
                    <a:pt x="482207" y="696197"/>
                    <a:pt x="475772" y="696825"/>
                    <a:pt x="470121" y="697767"/>
                  </a:cubicBezTo>
                  <a:cubicBezTo>
                    <a:pt x="463842" y="698865"/>
                    <a:pt x="459291" y="695726"/>
                    <a:pt x="457093" y="689918"/>
                  </a:cubicBezTo>
                  <a:cubicBezTo>
                    <a:pt x="455523" y="686151"/>
                    <a:pt x="454425" y="682227"/>
                    <a:pt x="453640" y="678146"/>
                  </a:cubicBezTo>
                  <a:cubicBezTo>
                    <a:pt x="451286" y="666845"/>
                    <a:pt x="454738" y="662920"/>
                    <a:pt x="466197" y="663391"/>
                  </a:cubicBezTo>
                  <a:close/>
                  <a:moveTo>
                    <a:pt x="431563" y="662646"/>
                  </a:moveTo>
                  <a:cubicBezTo>
                    <a:pt x="436080" y="661469"/>
                    <a:pt x="440377" y="665942"/>
                    <a:pt x="444850" y="666531"/>
                  </a:cubicBezTo>
                  <a:cubicBezTo>
                    <a:pt x="446106" y="666688"/>
                    <a:pt x="447048" y="667473"/>
                    <a:pt x="447362" y="668728"/>
                  </a:cubicBezTo>
                  <a:cubicBezTo>
                    <a:pt x="450187" y="675791"/>
                    <a:pt x="452855" y="682698"/>
                    <a:pt x="453326" y="692272"/>
                  </a:cubicBezTo>
                  <a:cubicBezTo>
                    <a:pt x="453797" y="696196"/>
                    <a:pt x="450501" y="698237"/>
                    <a:pt x="445321" y="699493"/>
                  </a:cubicBezTo>
                  <a:cubicBezTo>
                    <a:pt x="434334" y="702161"/>
                    <a:pt x="428369" y="701062"/>
                    <a:pt x="424916" y="694313"/>
                  </a:cubicBezTo>
                  <a:cubicBezTo>
                    <a:pt x="421149" y="686779"/>
                    <a:pt x="421149" y="678617"/>
                    <a:pt x="420678" y="670455"/>
                  </a:cubicBezTo>
                  <a:cubicBezTo>
                    <a:pt x="420521" y="668571"/>
                    <a:pt x="421620" y="667316"/>
                    <a:pt x="423503" y="666845"/>
                  </a:cubicBezTo>
                  <a:cubicBezTo>
                    <a:pt x="424602" y="666531"/>
                    <a:pt x="426329" y="666845"/>
                    <a:pt x="426957" y="666060"/>
                  </a:cubicBezTo>
                  <a:cubicBezTo>
                    <a:pt x="428526" y="664059"/>
                    <a:pt x="430057" y="663038"/>
                    <a:pt x="431563" y="662646"/>
                  </a:cubicBezTo>
                  <a:close/>
                  <a:moveTo>
                    <a:pt x="75678" y="661037"/>
                  </a:moveTo>
                  <a:cubicBezTo>
                    <a:pt x="82585" y="661194"/>
                    <a:pt x="91061" y="670454"/>
                    <a:pt x="88863" y="677832"/>
                  </a:cubicBezTo>
                  <a:cubicBezTo>
                    <a:pt x="87294" y="683169"/>
                    <a:pt x="79917" y="680343"/>
                    <a:pt x="76149" y="681913"/>
                  </a:cubicBezTo>
                  <a:cubicBezTo>
                    <a:pt x="67516" y="681913"/>
                    <a:pt x="61081" y="677047"/>
                    <a:pt x="61238" y="671396"/>
                  </a:cubicBezTo>
                  <a:cubicBezTo>
                    <a:pt x="61395" y="665903"/>
                    <a:pt x="68458" y="660880"/>
                    <a:pt x="75678" y="661037"/>
                  </a:cubicBezTo>
                  <a:close/>
                  <a:moveTo>
                    <a:pt x="502815" y="658415"/>
                  </a:moveTo>
                  <a:cubicBezTo>
                    <a:pt x="504476" y="658447"/>
                    <a:pt x="506183" y="658722"/>
                    <a:pt x="507948" y="659311"/>
                  </a:cubicBezTo>
                  <a:cubicBezTo>
                    <a:pt x="513599" y="661351"/>
                    <a:pt x="519093" y="671397"/>
                    <a:pt x="519250" y="680344"/>
                  </a:cubicBezTo>
                  <a:cubicBezTo>
                    <a:pt x="519407" y="685053"/>
                    <a:pt x="516895" y="688035"/>
                    <a:pt x="512815" y="689762"/>
                  </a:cubicBezTo>
                  <a:cubicBezTo>
                    <a:pt x="507948" y="691802"/>
                    <a:pt x="502926" y="694470"/>
                    <a:pt x="498059" y="690076"/>
                  </a:cubicBezTo>
                  <a:cubicBezTo>
                    <a:pt x="491467" y="684268"/>
                    <a:pt x="488014" y="676734"/>
                    <a:pt x="486445" y="668258"/>
                  </a:cubicBezTo>
                  <a:cubicBezTo>
                    <a:pt x="485974" y="666060"/>
                    <a:pt x="486601" y="663862"/>
                    <a:pt x="488799" y="662764"/>
                  </a:cubicBezTo>
                  <a:cubicBezTo>
                    <a:pt x="493272" y="660410"/>
                    <a:pt x="497834" y="658320"/>
                    <a:pt x="502815" y="658415"/>
                  </a:cubicBezTo>
                  <a:close/>
                  <a:moveTo>
                    <a:pt x="106913" y="657270"/>
                  </a:moveTo>
                  <a:cubicBezTo>
                    <a:pt x="113506" y="657113"/>
                    <a:pt x="114605" y="659468"/>
                    <a:pt x="115389" y="674536"/>
                  </a:cubicBezTo>
                  <a:cubicBezTo>
                    <a:pt x="115546" y="677989"/>
                    <a:pt x="116017" y="681443"/>
                    <a:pt x="110837" y="681757"/>
                  </a:cubicBezTo>
                  <a:cubicBezTo>
                    <a:pt x="100635" y="682384"/>
                    <a:pt x="92630" y="678303"/>
                    <a:pt x="92473" y="672182"/>
                  </a:cubicBezTo>
                  <a:cubicBezTo>
                    <a:pt x="92159" y="664333"/>
                    <a:pt x="98751" y="657584"/>
                    <a:pt x="106913" y="657270"/>
                  </a:cubicBezTo>
                  <a:close/>
                  <a:moveTo>
                    <a:pt x="535829" y="651286"/>
                  </a:moveTo>
                  <a:cubicBezTo>
                    <a:pt x="538438" y="651815"/>
                    <a:pt x="541146" y="652953"/>
                    <a:pt x="543579" y="651933"/>
                  </a:cubicBezTo>
                  <a:cubicBezTo>
                    <a:pt x="545462" y="651149"/>
                    <a:pt x="546561" y="654602"/>
                    <a:pt x="546875" y="656642"/>
                  </a:cubicBezTo>
                  <a:cubicBezTo>
                    <a:pt x="547817" y="662293"/>
                    <a:pt x="549073" y="667943"/>
                    <a:pt x="550642" y="673437"/>
                  </a:cubicBezTo>
                  <a:cubicBezTo>
                    <a:pt x="552996" y="681285"/>
                    <a:pt x="550642" y="684424"/>
                    <a:pt x="542637" y="686308"/>
                  </a:cubicBezTo>
                  <a:cubicBezTo>
                    <a:pt x="540125" y="686935"/>
                    <a:pt x="537300" y="687250"/>
                    <a:pt x="536044" y="687563"/>
                  </a:cubicBezTo>
                  <a:cubicBezTo>
                    <a:pt x="529295" y="687877"/>
                    <a:pt x="525999" y="685837"/>
                    <a:pt x="524900" y="680814"/>
                  </a:cubicBezTo>
                  <a:cubicBezTo>
                    <a:pt x="523801" y="675477"/>
                    <a:pt x="522231" y="670141"/>
                    <a:pt x="519877" y="665118"/>
                  </a:cubicBezTo>
                  <a:cubicBezTo>
                    <a:pt x="517994" y="660723"/>
                    <a:pt x="518465" y="656485"/>
                    <a:pt x="524743" y="655700"/>
                  </a:cubicBezTo>
                  <a:cubicBezTo>
                    <a:pt x="526156" y="655543"/>
                    <a:pt x="528196" y="655229"/>
                    <a:pt x="528667" y="654287"/>
                  </a:cubicBezTo>
                  <a:cubicBezTo>
                    <a:pt x="530708" y="650834"/>
                    <a:pt x="533219" y="650756"/>
                    <a:pt x="535829" y="651286"/>
                  </a:cubicBezTo>
                  <a:close/>
                  <a:moveTo>
                    <a:pt x="559529" y="649775"/>
                  </a:moveTo>
                  <a:cubicBezTo>
                    <a:pt x="561629" y="649108"/>
                    <a:pt x="563905" y="649029"/>
                    <a:pt x="566338" y="649892"/>
                  </a:cubicBezTo>
                  <a:cubicBezTo>
                    <a:pt x="570890" y="651462"/>
                    <a:pt x="575284" y="653660"/>
                    <a:pt x="580308" y="652247"/>
                  </a:cubicBezTo>
                  <a:cubicBezTo>
                    <a:pt x="583133" y="651462"/>
                    <a:pt x="582819" y="653660"/>
                    <a:pt x="582819" y="655229"/>
                  </a:cubicBezTo>
                  <a:cubicBezTo>
                    <a:pt x="582662" y="661037"/>
                    <a:pt x="583447" y="666845"/>
                    <a:pt x="585173" y="672339"/>
                  </a:cubicBezTo>
                  <a:cubicBezTo>
                    <a:pt x="586429" y="676105"/>
                    <a:pt x="584232" y="677832"/>
                    <a:pt x="581249" y="678617"/>
                  </a:cubicBezTo>
                  <a:cubicBezTo>
                    <a:pt x="576383" y="679873"/>
                    <a:pt x="571518" y="680815"/>
                    <a:pt x="568221" y="681442"/>
                  </a:cubicBezTo>
                  <a:cubicBezTo>
                    <a:pt x="561315" y="681442"/>
                    <a:pt x="557705" y="679559"/>
                    <a:pt x="556292" y="674065"/>
                  </a:cubicBezTo>
                  <a:cubicBezTo>
                    <a:pt x="555507" y="670612"/>
                    <a:pt x="554094" y="667158"/>
                    <a:pt x="552839" y="663862"/>
                  </a:cubicBezTo>
                  <a:cubicBezTo>
                    <a:pt x="551583" y="660095"/>
                    <a:pt x="550171" y="656171"/>
                    <a:pt x="553781" y="653189"/>
                  </a:cubicBezTo>
                  <a:cubicBezTo>
                    <a:pt x="555507" y="651697"/>
                    <a:pt x="557430" y="650442"/>
                    <a:pt x="559529" y="649775"/>
                  </a:cubicBezTo>
                  <a:close/>
                  <a:moveTo>
                    <a:pt x="163891" y="647224"/>
                  </a:moveTo>
                  <a:cubicBezTo>
                    <a:pt x="169385" y="647695"/>
                    <a:pt x="173780" y="649579"/>
                    <a:pt x="173780" y="656171"/>
                  </a:cubicBezTo>
                  <a:cubicBezTo>
                    <a:pt x="173780" y="658525"/>
                    <a:pt x="174565" y="660880"/>
                    <a:pt x="175036" y="663235"/>
                  </a:cubicBezTo>
                  <a:cubicBezTo>
                    <a:pt x="177704" y="678931"/>
                    <a:pt x="177704" y="678931"/>
                    <a:pt x="163420" y="680187"/>
                  </a:cubicBezTo>
                  <a:cubicBezTo>
                    <a:pt x="153531" y="681286"/>
                    <a:pt x="148980" y="675949"/>
                    <a:pt x="148980" y="663549"/>
                  </a:cubicBezTo>
                  <a:cubicBezTo>
                    <a:pt x="148980" y="651933"/>
                    <a:pt x="154159" y="646283"/>
                    <a:pt x="163891" y="647224"/>
                  </a:cubicBezTo>
                  <a:close/>
                  <a:moveTo>
                    <a:pt x="66794" y="644821"/>
                  </a:moveTo>
                  <a:cubicBezTo>
                    <a:pt x="70597" y="644556"/>
                    <a:pt x="71598" y="647028"/>
                    <a:pt x="70656" y="653032"/>
                  </a:cubicBezTo>
                  <a:cubicBezTo>
                    <a:pt x="69715" y="659153"/>
                    <a:pt x="62023" y="665589"/>
                    <a:pt x="56059" y="664020"/>
                  </a:cubicBezTo>
                  <a:cubicBezTo>
                    <a:pt x="48211" y="661822"/>
                    <a:pt x="41305" y="663706"/>
                    <a:pt x="34241" y="666060"/>
                  </a:cubicBezTo>
                  <a:cubicBezTo>
                    <a:pt x="29846" y="667473"/>
                    <a:pt x="25608" y="669042"/>
                    <a:pt x="20899" y="668885"/>
                  </a:cubicBezTo>
                  <a:cubicBezTo>
                    <a:pt x="17603" y="668885"/>
                    <a:pt x="13836" y="668415"/>
                    <a:pt x="14621" y="664020"/>
                  </a:cubicBezTo>
                  <a:cubicBezTo>
                    <a:pt x="15406" y="660252"/>
                    <a:pt x="12423" y="654131"/>
                    <a:pt x="20114" y="653660"/>
                  </a:cubicBezTo>
                  <a:cubicBezTo>
                    <a:pt x="27178" y="653346"/>
                    <a:pt x="34241" y="648951"/>
                    <a:pt x="42560" y="652090"/>
                  </a:cubicBezTo>
                  <a:cubicBezTo>
                    <a:pt x="42246" y="654759"/>
                    <a:pt x="40991" y="657427"/>
                    <a:pt x="42717" y="661822"/>
                  </a:cubicBezTo>
                  <a:cubicBezTo>
                    <a:pt x="47269" y="653503"/>
                    <a:pt x="53861" y="648794"/>
                    <a:pt x="62023" y="645969"/>
                  </a:cubicBezTo>
                  <a:cubicBezTo>
                    <a:pt x="63946" y="645302"/>
                    <a:pt x="65526" y="644909"/>
                    <a:pt x="66794" y="644821"/>
                  </a:cubicBezTo>
                  <a:close/>
                  <a:moveTo>
                    <a:pt x="194950" y="642358"/>
                  </a:moveTo>
                  <a:cubicBezTo>
                    <a:pt x="197873" y="642319"/>
                    <a:pt x="200777" y="642986"/>
                    <a:pt x="203603" y="644713"/>
                  </a:cubicBezTo>
                  <a:cubicBezTo>
                    <a:pt x="207997" y="647695"/>
                    <a:pt x="205329" y="651933"/>
                    <a:pt x="205643" y="655073"/>
                  </a:cubicBezTo>
                  <a:cubicBezTo>
                    <a:pt x="205329" y="660566"/>
                    <a:pt x="206428" y="665589"/>
                    <a:pt x="207683" y="670455"/>
                  </a:cubicBezTo>
                  <a:cubicBezTo>
                    <a:pt x="209567" y="677361"/>
                    <a:pt x="207526" y="680344"/>
                    <a:pt x="200463" y="681599"/>
                  </a:cubicBezTo>
                  <a:cubicBezTo>
                    <a:pt x="197951" y="682070"/>
                    <a:pt x="195127" y="681913"/>
                    <a:pt x="192615" y="681913"/>
                  </a:cubicBezTo>
                  <a:cubicBezTo>
                    <a:pt x="185709" y="681913"/>
                    <a:pt x="181157" y="679559"/>
                    <a:pt x="180843" y="671554"/>
                  </a:cubicBezTo>
                  <a:cubicBezTo>
                    <a:pt x="180686" y="666217"/>
                    <a:pt x="178645" y="661194"/>
                    <a:pt x="179116" y="655857"/>
                  </a:cubicBezTo>
                  <a:cubicBezTo>
                    <a:pt x="179430" y="650677"/>
                    <a:pt x="181000" y="646283"/>
                    <a:pt x="186180" y="644242"/>
                  </a:cubicBezTo>
                  <a:cubicBezTo>
                    <a:pt x="189083" y="643143"/>
                    <a:pt x="192026" y="642398"/>
                    <a:pt x="194950" y="642358"/>
                  </a:cubicBezTo>
                  <a:close/>
                  <a:moveTo>
                    <a:pt x="599456" y="641417"/>
                  </a:moveTo>
                  <a:cubicBezTo>
                    <a:pt x="603695" y="642830"/>
                    <a:pt x="609659" y="643301"/>
                    <a:pt x="611857" y="646283"/>
                  </a:cubicBezTo>
                  <a:cubicBezTo>
                    <a:pt x="615624" y="651620"/>
                    <a:pt x="617037" y="658526"/>
                    <a:pt x="619234" y="664805"/>
                  </a:cubicBezTo>
                  <a:cubicBezTo>
                    <a:pt x="619548" y="666374"/>
                    <a:pt x="602282" y="674379"/>
                    <a:pt x="598672" y="674379"/>
                  </a:cubicBezTo>
                  <a:cubicBezTo>
                    <a:pt x="591922" y="674379"/>
                    <a:pt x="586115" y="664020"/>
                    <a:pt x="585958" y="651463"/>
                  </a:cubicBezTo>
                  <a:cubicBezTo>
                    <a:pt x="585958" y="650521"/>
                    <a:pt x="598201" y="640947"/>
                    <a:pt x="599456" y="641417"/>
                  </a:cubicBezTo>
                  <a:close/>
                  <a:moveTo>
                    <a:pt x="220228" y="640063"/>
                  </a:moveTo>
                  <a:cubicBezTo>
                    <a:pt x="222664" y="639631"/>
                    <a:pt x="225538" y="639730"/>
                    <a:pt x="228873" y="640318"/>
                  </a:cubicBezTo>
                  <a:cubicBezTo>
                    <a:pt x="232327" y="640946"/>
                    <a:pt x="234681" y="642202"/>
                    <a:pt x="234524" y="646283"/>
                  </a:cubicBezTo>
                  <a:cubicBezTo>
                    <a:pt x="234367" y="654916"/>
                    <a:pt x="234681" y="663705"/>
                    <a:pt x="235937" y="672181"/>
                  </a:cubicBezTo>
                  <a:cubicBezTo>
                    <a:pt x="236094" y="673123"/>
                    <a:pt x="236094" y="674222"/>
                    <a:pt x="235623" y="674850"/>
                  </a:cubicBezTo>
                  <a:cubicBezTo>
                    <a:pt x="231699" y="680343"/>
                    <a:pt x="215217" y="678459"/>
                    <a:pt x="212078" y="672181"/>
                  </a:cubicBezTo>
                  <a:cubicBezTo>
                    <a:pt x="210038" y="667944"/>
                    <a:pt x="209724" y="663077"/>
                    <a:pt x="209567" y="659311"/>
                  </a:cubicBezTo>
                  <a:cubicBezTo>
                    <a:pt x="209567" y="647421"/>
                    <a:pt x="212922" y="641358"/>
                    <a:pt x="220228" y="640063"/>
                  </a:cubicBezTo>
                  <a:close/>
                  <a:moveTo>
                    <a:pt x="98908" y="637493"/>
                  </a:moveTo>
                  <a:cubicBezTo>
                    <a:pt x="99065" y="639377"/>
                    <a:pt x="99222" y="640789"/>
                    <a:pt x="99222" y="642202"/>
                  </a:cubicBezTo>
                  <a:cubicBezTo>
                    <a:pt x="100007" y="658212"/>
                    <a:pt x="94514" y="662607"/>
                    <a:pt x="78975" y="658055"/>
                  </a:cubicBezTo>
                  <a:cubicBezTo>
                    <a:pt x="73795" y="656486"/>
                    <a:pt x="75992" y="653346"/>
                    <a:pt x="78033" y="650835"/>
                  </a:cubicBezTo>
                  <a:cubicBezTo>
                    <a:pt x="83212" y="644242"/>
                    <a:pt x="90118" y="640162"/>
                    <a:pt x="98908" y="637493"/>
                  </a:cubicBezTo>
                  <a:close/>
                  <a:moveTo>
                    <a:pt x="632732" y="636394"/>
                  </a:moveTo>
                  <a:cubicBezTo>
                    <a:pt x="636499" y="637022"/>
                    <a:pt x="642935" y="636708"/>
                    <a:pt x="643563" y="638120"/>
                  </a:cubicBezTo>
                  <a:cubicBezTo>
                    <a:pt x="646074" y="643144"/>
                    <a:pt x="646859" y="649108"/>
                    <a:pt x="647643" y="654759"/>
                  </a:cubicBezTo>
                  <a:cubicBezTo>
                    <a:pt x="648428" y="658840"/>
                    <a:pt x="638697" y="663549"/>
                    <a:pt x="630378" y="663706"/>
                  </a:cubicBezTo>
                  <a:cubicBezTo>
                    <a:pt x="623472" y="663706"/>
                    <a:pt x="618606" y="657113"/>
                    <a:pt x="617978" y="646911"/>
                  </a:cubicBezTo>
                  <a:cubicBezTo>
                    <a:pt x="617821" y="644556"/>
                    <a:pt x="629436" y="635766"/>
                    <a:pt x="632732" y="636394"/>
                  </a:cubicBezTo>
                  <a:close/>
                  <a:moveTo>
                    <a:pt x="252827" y="635237"/>
                  </a:moveTo>
                  <a:cubicBezTo>
                    <a:pt x="254713" y="635050"/>
                    <a:pt x="256734" y="635217"/>
                    <a:pt x="258853" y="635766"/>
                  </a:cubicBezTo>
                  <a:cubicBezTo>
                    <a:pt x="261835" y="636551"/>
                    <a:pt x="263561" y="637964"/>
                    <a:pt x="263247" y="641260"/>
                  </a:cubicBezTo>
                  <a:cubicBezTo>
                    <a:pt x="262934" y="643928"/>
                    <a:pt x="263090" y="646597"/>
                    <a:pt x="263090" y="649265"/>
                  </a:cubicBezTo>
                  <a:cubicBezTo>
                    <a:pt x="262934" y="656956"/>
                    <a:pt x="262776" y="664805"/>
                    <a:pt x="268113" y="671240"/>
                  </a:cubicBezTo>
                  <a:cubicBezTo>
                    <a:pt x="269997" y="673594"/>
                    <a:pt x="268270" y="674536"/>
                    <a:pt x="266544" y="675635"/>
                  </a:cubicBezTo>
                  <a:cubicBezTo>
                    <a:pt x="255085" y="682698"/>
                    <a:pt x="243471" y="677518"/>
                    <a:pt x="241116" y="664177"/>
                  </a:cubicBezTo>
                  <a:cubicBezTo>
                    <a:pt x="240017" y="658055"/>
                    <a:pt x="238133" y="651933"/>
                    <a:pt x="240488" y="645655"/>
                  </a:cubicBezTo>
                  <a:cubicBezTo>
                    <a:pt x="242725" y="639533"/>
                    <a:pt x="247169" y="635796"/>
                    <a:pt x="252827" y="635237"/>
                  </a:cubicBezTo>
                  <a:close/>
                  <a:moveTo>
                    <a:pt x="658788" y="632156"/>
                  </a:moveTo>
                  <a:cubicBezTo>
                    <a:pt x="668833" y="631999"/>
                    <a:pt x="676368" y="637964"/>
                    <a:pt x="676054" y="644714"/>
                  </a:cubicBezTo>
                  <a:cubicBezTo>
                    <a:pt x="675897" y="650207"/>
                    <a:pt x="666636" y="658526"/>
                    <a:pt x="660985" y="658369"/>
                  </a:cubicBezTo>
                  <a:cubicBezTo>
                    <a:pt x="654079" y="658212"/>
                    <a:pt x="648899" y="650050"/>
                    <a:pt x="649370" y="639848"/>
                  </a:cubicBezTo>
                  <a:cubicBezTo>
                    <a:pt x="649684" y="633726"/>
                    <a:pt x="654393" y="632313"/>
                    <a:pt x="658788" y="632156"/>
                  </a:cubicBezTo>
                  <a:close/>
                  <a:moveTo>
                    <a:pt x="286791" y="630116"/>
                  </a:moveTo>
                  <a:cubicBezTo>
                    <a:pt x="293070" y="631528"/>
                    <a:pt x="296679" y="635452"/>
                    <a:pt x="296679" y="642359"/>
                  </a:cubicBezTo>
                  <a:cubicBezTo>
                    <a:pt x="296679" y="645969"/>
                    <a:pt x="297621" y="649422"/>
                    <a:pt x="298092" y="653032"/>
                  </a:cubicBezTo>
                  <a:cubicBezTo>
                    <a:pt x="298406" y="656328"/>
                    <a:pt x="298877" y="659624"/>
                    <a:pt x="299191" y="662606"/>
                  </a:cubicBezTo>
                  <a:cubicBezTo>
                    <a:pt x="298720" y="667316"/>
                    <a:pt x="299348" y="671867"/>
                    <a:pt x="293541" y="673437"/>
                  </a:cubicBezTo>
                  <a:cubicBezTo>
                    <a:pt x="281141" y="676419"/>
                    <a:pt x="274077" y="675164"/>
                    <a:pt x="271096" y="668257"/>
                  </a:cubicBezTo>
                  <a:cubicBezTo>
                    <a:pt x="267171" y="659153"/>
                    <a:pt x="266386" y="649579"/>
                    <a:pt x="268741" y="640004"/>
                  </a:cubicBezTo>
                  <a:cubicBezTo>
                    <a:pt x="269997" y="634824"/>
                    <a:pt x="280670" y="628860"/>
                    <a:pt x="286791" y="630116"/>
                  </a:cubicBezTo>
                  <a:close/>
                  <a:moveTo>
                    <a:pt x="682018" y="629802"/>
                  </a:moveTo>
                  <a:lnTo>
                    <a:pt x="681970" y="629953"/>
                  </a:lnTo>
                  <a:lnTo>
                    <a:pt x="681704" y="629959"/>
                  </a:lnTo>
                  <a:cubicBezTo>
                    <a:pt x="681704" y="629959"/>
                    <a:pt x="681861" y="629645"/>
                    <a:pt x="682018" y="629802"/>
                  </a:cubicBezTo>
                  <a:close/>
                  <a:moveTo>
                    <a:pt x="694536" y="629665"/>
                  </a:moveTo>
                  <a:cubicBezTo>
                    <a:pt x="698774" y="630155"/>
                    <a:pt x="702972" y="631058"/>
                    <a:pt x="707132" y="631843"/>
                  </a:cubicBezTo>
                  <a:cubicBezTo>
                    <a:pt x="705563" y="642987"/>
                    <a:pt x="697871" y="651306"/>
                    <a:pt x="688768" y="651777"/>
                  </a:cubicBezTo>
                  <a:cubicBezTo>
                    <a:pt x="685000" y="651934"/>
                    <a:pt x="682018" y="650992"/>
                    <a:pt x="681390" y="646754"/>
                  </a:cubicBezTo>
                  <a:cubicBezTo>
                    <a:pt x="680919" y="643929"/>
                    <a:pt x="679742" y="641064"/>
                    <a:pt x="679349" y="638219"/>
                  </a:cubicBezTo>
                  <a:lnTo>
                    <a:pt x="681970" y="629953"/>
                  </a:lnTo>
                  <a:close/>
                  <a:moveTo>
                    <a:pt x="681651" y="629611"/>
                  </a:moveTo>
                  <a:lnTo>
                    <a:pt x="681861" y="629646"/>
                  </a:lnTo>
                  <a:lnTo>
                    <a:pt x="681547" y="629803"/>
                  </a:lnTo>
                  <a:close/>
                  <a:moveTo>
                    <a:pt x="315476" y="628279"/>
                  </a:moveTo>
                  <a:cubicBezTo>
                    <a:pt x="322274" y="628742"/>
                    <a:pt x="326424" y="633686"/>
                    <a:pt x="327130" y="642515"/>
                  </a:cubicBezTo>
                  <a:cubicBezTo>
                    <a:pt x="327601" y="650363"/>
                    <a:pt x="328856" y="658212"/>
                    <a:pt x="329955" y="667158"/>
                  </a:cubicBezTo>
                  <a:cubicBezTo>
                    <a:pt x="332467" y="672652"/>
                    <a:pt x="328856" y="674379"/>
                    <a:pt x="323206" y="674850"/>
                  </a:cubicBezTo>
                  <a:cubicBezTo>
                    <a:pt x="320851" y="675007"/>
                    <a:pt x="318497" y="675791"/>
                    <a:pt x="316142" y="676262"/>
                  </a:cubicBezTo>
                  <a:cubicBezTo>
                    <a:pt x="309550" y="677204"/>
                    <a:pt x="305155" y="674222"/>
                    <a:pt x="303900" y="667943"/>
                  </a:cubicBezTo>
                  <a:cubicBezTo>
                    <a:pt x="301545" y="656799"/>
                    <a:pt x="302016" y="645498"/>
                    <a:pt x="303272" y="634197"/>
                  </a:cubicBezTo>
                  <a:cubicBezTo>
                    <a:pt x="303586" y="631528"/>
                    <a:pt x="304998" y="630272"/>
                    <a:pt x="307824" y="629331"/>
                  </a:cubicBezTo>
                  <a:cubicBezTo>
                    <a:pt x="310649" y="628467"/>
                    <a:pt x="313209" y="628124"/>
                    <a:pt x="315476" y="628279"/>
                  </a:cubicBezTo>
                  <a:close/>
                  <a:moveTo>
                    <a:pt x="716240" y="624212"/>
                  </a:moveTo>
                  <a:cubicBezTo>
                    <a:pt x="717569" y="624436"/>
                    <a:pt x="719178" y="625054"/>
                    <a:pt x="721101" y="626035"/>
                  </a:cubicBezTo>
                  <a:cubicBezTo>
                    <a:pt x="724554" y="627761"/>
                    <a:pt x="727694" y="631057"/>
                    <a:pt x="732089" y="627761"/>
                  </a:cubicBezTo>
                  <a:cubicBezTo>
                    <a:pt x="733031" y="626977"/>
                    <a:pt x="734443" y="627761"/>
                    <a:pt x="735071" y="628860"/>
                  </a:cubicBezTo>
                  <a:cubicBezTo>
                    <a:pt x="735856" y="630116"/>
                    <a:pt x="735385" y="631215"/>
                    <a:pt x="734443" y="632156"/>
                  </a:cubicBezTo>
                  <a:cubicBezTo>
                    <a:pt x="728322" y="637022"/>
                    <a:pt x="721101" y="640162"/>
                    <a:pt x="713724" y="641417"/>
                  </a:cubicBezTo>
                  <a:cubicBezTo>
                    <a:pt x="709800" y="642045"/>
                    <a:pt x="712468" y="635609"/>
                    <a:pt x="710899" y="633726"/>
                  </a:cubicBezTo>
                  <a:cubicBezTo>
                    <a:pt x="710781" y="626427"/>
                    <a:pt x="712252" y="623543"/>
                    <a:pt x="716240" y="624212"/>
                  </a:cubicBezTo>
                  <a:close/>
                  <a:moveTo>
                    <a:pt x="133126" y="623680"/>
                  </a:moveTo>
                  <a:cubicBezTo>
                    <a:pt x="131242" y="632941"/>
                    <a:pt x="129045" y="641260"/>
                    <a:pt x="125121" y="648951"/>
                  </a:cubicBezTo>
                  <a:cubicBezTo>
                    <a:pt x="122610" y="653817"/>
                    <a:pt x="117430" y="653660"/>
                    <a:pt x="112878" y="652404"/>
                  </a:cubicBezTo>
                  <a:cubicBezTo>
                    <a:pt x="109896" y="651619"/>
                    <a:pt x="105344" y="654131"/>
                    <a:pt x="104088" y="650835"/>
                  </a:cubicBezTo>
                  <a:cubicBezTo>
                    <a:pt x="102833" y="647224"/>
                    <a:pt x="105658" y="643457"/>
                    <a:pt x="108169" y="640475"/>
                  </a:cubicBezTo>
                  <a:cubicBezTo>
                    <a:pt x="114448" y="632470"/>
                    <a:pt x="123395" y="628075"/>
                    <a:pt x="133126" y="623680"/>
                  </a:cubicBezTo>
                  <a:close/>
                  <a:moveTo>
                    <a:pt x="346473" y="623344"/>
                  </a:moveTo>
                  <a:cubicBezTo>
                    <a:pt x="349242" y="623180"/>
                    <a:pt x="352087" y="623720"/>
                    <a:pt x="354756" y="625093"/>
                  </a:cubicBezTo>
                  <a:cubicBezTo>
                    <a:pt x="357894" y="626663"/>
                    <a:pt x="359464" y="629331"/>
                    <a:pt x="359464" y="632470"/>
                  </a:cubicBezTo>
                  <a:cubicBezTo>
                    <a:pt x="359464" y="641260"/>
                    <a:pt x="361662" y="649579"/>
                    <a:pt x="364644" y="657741"/>
                  </a:cubicBezTo>
                  <a:cubicBezTo>
                    <a:pt x="367312" y="664805"/>
                    <a:pt x="365272" y="667944"/>
                    <a:pt x="357894" y="669827"/>
                  </a:cubicBezTo>
                  <a:cubicBezTo>
                    <a:pt x="357737" y="669827"/>
                    <a:pt x="357424" y="669984"/>
                    <a:pt x="357267" y="669984"/>
                  </a:cubicBezTo>
                  <a:cubicBezTo>
                    <a:pt x="335449" y="675164"/>
                    <a:pt x="334507" y="674379"/>
                    <a:pt x="331996" y="652090"/>
                  </a:cubicBezTo>
                  <a:cubicBezTo>
                    <a:pt x="331368" y="647696"/>
                    <a:pt x="330897" y="643457"/>
                    <a:pt x="330426" y="640318"/>
                  </a:cubicBezTo>
                  <a:cubicBezTo>
                    <a:pt x="330544" y="630665"/>
                    <a:pt x="338166" y="623837"/>
                    <a:pt x="346473" y="623344"/>
                  </a:cubicBezTo>
                  <a:close/>
                  <a:moveTo>
                    <a:pt x="374532" y="618658"/>
                  </a:moveTo>
                  <a:cubicBezTo>
                    <a:pt x="382224" y="617559"/>
                    <a:pt x="389444" y="621169"/>
                    <a:pt x="390543" y="627605"/>
                  </a:cubicBezTo>
                  <a:cubicBezTo>
                    <a:pt x="392426" y="639220"/>
                    <a:pt x="392112" y="651306"/>
                    <a:pt x="397762" y="661980"/>
                  </a:cubicBezTo>
                  <a:cubicBezTo>
                    <a:pt x="399018" y="664491"/>
                    <a:pt x="396664" y="665276"/>
                    <a:pt x="395251" y="666375"/>
                  </a:cubicBezTo>
                  <a:cubicBezTo>
                    <a:pt x="392583" y="667944"/>
                    <a:pt x="389915" y="667002"/>
                    <a:pt x="386775" y="667002"/>
                  </a:cubicBezTo>
                  <a:cubicBezTo>
                    <a:pt x="383323" y="664805"/>
                    <a:pt x="379712" y="670299"/>
                    <a:pt x="375631" y="667630"/>
                  </a:cubicBezTo>
                  <a:cubicBezTo>
                    <a:pt x="370922" y="664648"/>
                    <a:pt x="367783" y="660567"/>
                    <a:pt x="367155" y="654916"/>
                  </a:cubicBezTo>
                  <a:cubicBezTo>
                    <a:pt x="366213" y="647068"/>
                    <a:pt x="364958" y="639220"/>
                    <a:pt x="364173" y="631215"/>
                  </a:cubicBezTo>
                  <a:cubicBezTo>
                    <a:pt x="363231" y="623210"/>
                    <a:pt x="366057" y="620071"/>
                    <a:pt x="374532" y="618658"/>
                  </a:cubicBezTo>
                  <a:close/>
                  <a:moveTo>
                    <a:pt x="157926" y="614733"/>
                  </a:moveTo>
                  <a:cubicBezTo>
                    <a:pt x="162007" y="613791"/>
                    <a:pt x="164205" y="615675"/>
                    <a:pt x="162321" y="619128"/>
                  </a:cubicBezTo>
                  <a:cubicBezTo>
                    <a:pt x="158868" y="625250"/>
                    <a:pt x="160281" y="631842"/>
                    <a:pt x="159496" y="638120"/>
                  </a:cubicBezTo>
                  <a:cubicBezTo>
                    <a:pt x="159025" y="641417"/>
                    <a:pt x="158240" y="643771"/>
                    <a:pt x="155415" y="645655"/>
                  </a:cubicBezTo>
                  <a:cubicBezTo>
                    <a:pt x="144898" y="653032"/>
                    <a:pt x="142544" y="659153"/>
                    <a:pt x="145369" y="671396"/>
                  </a:cubicBezTo>
                  <a:cubicBezTo>
                    <a:pt x="147253" y="679558"/>
                    <a:pt x="146782" y="680186"/>
                    <a:pt x="138620" y="680343"/>
                  </a:cubicBezTo>
                  <a:cubicBezTo>
                    <a:pt x="137835" y="680343"/>
                    <a:pt x="137050" y="680186"/>
                    <a:pt x="136422" y="680343"/>
                  </a:cubicBezTo>
                  <a:cubicBezTo>
                    <a:pt x="130929" y="682383"/>
                    <a:pt x="125278" y="683639"/>
                    <a:pt x="121197" y="678303"/>
                  </a:cubicBezTo>
                  <a:cubicBezTo>
                    <a:pt x="116803" y="672495"/>
                    <a:pt x="117744" y="665431"/>
                    <a:pt x="118686" y="658839"/>
                  </a:cubicBezTo>
                  <a:cubicBezTo>
                    <a:pt x="119314" y="654131"/>
                    <a:pt x="123709" y="653660"/>
                    <a:pt x="127633" y="653189"/>
                  </a:cubicBezTo>
                  <a:cubicBezTo>
                    <a:pt x="132656" y="652718"/>
                    <a:pt x="137835" y="654445"/>
                    <a:pt x="143015" y="650363"/>
                  </a:cubicBezTo>
                  <a:cubicBezTo>
                    <a:pt x="130929" y="649735"/>
                    <a:pt x="130458" y="648323"/>
                    <a:pt x="133283" y="637022"/>
                  </a:cubicBezTo>
                  <a:cubicBezTo>
                    <a:pt x="136579" y="623680"/>
                    <a:pt x="145369" y="617559"/>
                    <a:pt x="157926" y="614733"/>
                  </a:cubicBezTo>
                  <a:close/>
                  <a:moveTo>
                    <a:pt x="409848" y="614263"/>
                  </a:moveTo>
                  <a:cubicBezTo>
                    <a:pt x="417853" y="613792"/>
                    <a:pt x="425544" y="617559"/>
                    <a:pt x="426957" y="623524"/>
                  </a:cubicBezTo>
                  <a:cubicBezTo>
                    <a:pt x="428840" y="631843"/>
                    <a:pt x="430096" y="640476"/>
                    <a:pt x="430881" y="645656"/>
                  </a:cubicBezTo>
                  <a:cubicBezTo>
                    <a:pt x="431352" y="655701"/>
                    <a:pt x="428840" y="660724"/>
                    <a:pt x="422405" y="663392"/>
                  </a:cubicBezTo>
                  <a:cubicBezTo>
                    <a:pt x="415812" y="666061"/>
                    <a:pt x="409534" y="664805"/>
                    <a:pt x="405453" y="659468"/>
                  </a:cubicBezTo>
                  <a:cubicBezTo>
                    <a:pt x="397604" y="649265"/>
                    <a:pt x="393995" y="637493"/>
                    <a:pt x="395564" y="624465"/>
                  </a:cubicBezTo>
                  <a:cubicBezTo>
                    <a:pt x="396663" y="615990"/>
                    <a:pt x="403098" y="614734"/>
                    <a:pt x="409848" y="614263"/>
                  </a:cubicBezTo>
                  <a:close/>
                  <a:moveTo>
                    <a:pt x="190574" y="610339"/>
                  </a:moveTo>
                  <a:cubicBezTo>
                    <a:pt x="188534" y="618344"/>
                    <a:pt x="188534" y="625721"/>
                    <a:pt x="188691" y="633098"/>
                  </a:cubicBezTo>
                  <a:cubicBezTo>
                    <a:pt x="188691" y="638435"/>
                    <a:pt x="179901" y="644871"/>
                    <a:pt x="172994" y="644557"/>
                  </a:cubicBezTo>
                  <a:cubicBezTo>
                    <a:pt x="166088" y="644400"/>
                    <a:pt x="163890" y="641260"/>
                    <a:pt x="164675" y="632627"/>
                  </a:cubicBezTo>
                  <a:cubicBezTo>
                    <a:pt x="165617" y="620855"/>
                    <a:pt x="175662" y="612065"/>
                    <a:pt x="190574" y="610339"/>
                  </a:cubicBezTo>
                  <a:close/>
                  <a:moveTo>
                    <a:pt x="440298" y="609397"/>
                  </a:moveTo>
                  <a:cubicBezTo>
                    <a:pt x="448303" y="608456"/>
                    <a:pt x="455681" y="612379"/>
                    <a:pt x="456936" y="618501"/>
                  </a:cubicBezTo>
                  <a:cubicBezTo>
                    <a:pt x="459448" y="630587"/>
                    <a:pt x="462116" y="642673"/>
                    <a:pt x="463372" y="655073"/>
                  </a:cubicBezTo>
                  <a:cubicBezTo>
                    <a:pt x="463529" y="656171"/>
                    <a:pt x="464314" y="657741"/>
                    <a:pt x="462744" y="658055"/>
                  </a:cubicBezTo>
                  <a:cubicBezTo>
                    <a:pt x="456465" y="658997"/>
                    <a:pt x="450501" y="663392"/>
                    <a:pt x="443909" y="660723"/>
                  </a:cubicBezTo>
                  <a:cubicBezTo>
                    <a:pt x="438258" y="658369"/>
                    <a:pt x="436060" y="653503"/>
                    <a:pt x="435119" y="647539"/>
                  </a:cubicBezTo>
                  <a:cubicBezTo>
                    <a:pt x="434020" y="638906"/>
                    <a:pt x="432293" y="630116"/>
                    <a:pt x="430723" y="621954"/>
                  </a:cubicBezTo>
                  <a:cubicBezTo>
                    <a:pt x="430566" y="614263"/>
                    <a:pt x="433863" y="610182"/>
                    <a:pt x="440298" y="609397"/>
                  </a:cubicBezTo>
                  <a:close/>
                  <a:moveTo>
                    <a:pt x="476399" y="608455"/>
                  </a:moveTo>
                  <a:cubicBezTo>
                    <a:pt x="484561" y="607984"/>
                    <a:pt x="488642" y="611908"/>
                    <a:pt x="488799" y="620541"/>
                  </a:cubicBezTo>
                  <a:cubicBezTo>
                    <a:pt x="489113" y="629959"/>
                    <a:pt x="490525" y="639220"/>
                    <a:pt x="492880" y="648324"/>
                  </a:cubicBezTo>
                  <a:cubicBezTo>
                    <a:pt x="495391" y="657114"/>
                    <a:pt x="494293" y="658369"/>
                    <a:pt x="482834" y="658212"/>
                  </a:cubicBezTo>
                  <a:cubicBezTo>
                    <a:pt x="482834" y="658212"/>
                    <a:pt x="480794" y="658369"/>
                    <a:pt x="479067" y="658840"/>
                  </a:cubicBezTo>
                  <a:cubicBezTo>
                    <a:pt x="471376" y="660567"/>
                    <a:pt x="467609" y="658840"/>
                    <a:pt x="466981" y="651306"/>
                  </a:cubicBezTo>
                  <a:cubicBezTo>
                    <a:pt x="466196" y="641417"/>
                    <a:pt x="464784" y="631843"/>
                    <a:pt x="463214" y="622111"/>
                  </a:cubicBezTo>
                  <a:cubicBezTo>
                    <a:pt x="461959" y="614263"/>
                    <a:pt x="467766" y="608926"/>
                    <a:pt x="476399" y="608455"/>
                  </a:cubicBezTo>
                  <a:close/>
                  <a:moveTo>
                    <a:pt x="206584" y="607513"/>
                  </a:moveTo>
                  <a:cubicBezTo>
                    <a:pt x="215531" y="606571"/>
                    <a:pt x="219455" y="610496"/>
                    <a:pt x="218513" y="619286"/>
                  </a:cubicBezTo>
                  <a:cubicBezTo>
                    <a:pt x="218199" y="622582"/>
                    <a:pt x="217885" y="626035"/>
                    <a:pt x="217414" y="629331"/>
                  </a:cubicBezTo>
                  <a:cubicBezTo>
                    <a:pt x="216473" y="638278"/>
                    <a:pt x="210822" y="641888"/>
                    <a:pt x="202660" y="638906"/>
                  </a:cubicBezTo>
                  <a:cubicBezTo>
                    <a:pt x="202032" y="638592"/>
                    <a:pt x="201247" y="638435"/>
                    <a:pt x="200619" y="638435"/>
                  </a:cubicBezTo>
                  <a:cubicBezTo>
                    <a:pt x="191986" y="637179"/>
                    <a:pt x="191986" y="637179"/>
                    <a:pt x="192457" y="626820"/>
                  </a:cubicBezTo>
                  <a:cubicBezTo>
                    <a:pt x="192300" y="620698"/>
                    <a:pt x="193870" y="613478"/>
                    <a:pt x="202032" y="609397"/>
                  </a:cubicBezTo>
                  <a:cubicBezTo>
                    <a:pt x="203445" y="608612"/>
                    <a:pt x="205014" y="607827"/>
                    <a:pt x="206584" y="607513"/>
                  </a:cubicBezTo>
                  <a:close/>
                  <a:moveTo>
                    <a:pt x="506849" y="604688"/>
                  </a:moveTo>
                  <a:cubicBezTo>
                    <a:pt x="515482" y="604688"/>
                    <a:pt x="520034" y="607671"/>
                    <a:pt x="522702" y="615989"/>
                  </a:cubicBezTo>
                  <a:cubicBezTo>
                    <a:pt x="525214" y="623524"/>
                    <a:pt x="527411" y="631215"/>
                    <a:pt x="529138" y="638906"/>
                  </a:cubicBezTo>
                  <a:cubicBezTo>
                    <a:pt x="530864" y="646126"/>
                    <a:pt x="528667" y="649422"/>
                    <a:pt x="521290" y="651620"/>
                  </a:cubicBezTo>
                  <a:cubicBezTo>
                    <a:pt x="518779" y="652405"/>
                    <a:pt x="516267" y="653033"/>
                    <a:pt x="513756" y="653818"/>
                  </a:cubicBezTo>
                  <a:cubicBezTo>
                    <a:pt x="504495" y="656957"/>
                    <a:pt x="498844" y="654288"/>
                    <a:pt x="496647" y="644871"/>
                  </a:cubicBezTo>
                  <a:cubicBezTo>
                    <a:pt x="494763" y="636866"/>
                    <a:pt x="493351" y="628860"/>
                    <a:pt x="492409" y="620698"/>
                  </a:cubicBezTo>
                  <a:cubicBezTo>
                    <a:pt x="491310" y="611123"/>
                    <a:pt x="497431" y="604688"/>
                    <a:pt x="506849" y="604688"/>
                  </a:cubicBezTo>
                  <a:close/>
                  <a:moveTo>
                    <a:pt x="231737" y="603452"/>
                  </a:moveTo>
                  <a:cubicBezTo>
                    <a:pt x="233503" y="603001"/>
                    <a:pt x="235465" y="603354"/>
                    <a:pt x="237662" y="604688"/>
                  </a:cubicBezTo>
                  <a:cubicBezTo>
                    <a:pt x="242214" y="607514"/>
                    <a:pt x="249434" y="608299"/>
                    <a:pt x="246923" y="616461"/>
                  </a:cubicBezTo>
                  <a:cubicBezTo>
                    <a:pt x="246295" y="618501"/>
                    <a:pt x="245824" y="620542"/>
                    <a:pt x="245824" y="622739"/>
                  </a:cubicBezTo>
                  <a:cubicBezTo>
                    <a:pt x="246138" y="632157"/>
                    <a:pt x="239232" y="638750"/>
                    <a:pt x="229814" y="638279"/>
                  </a:cubicBezTo>
                  <a:cubicBezTo>
                    <a:pt x="222437" y="638122"/>
                    <a:pt x="220082" y="635453"/>
                    <a:pt x="220082" y="626977"/>
                  </a:cubicBezTo>
                  <a:cubicBezTo>
                    <a:pt x="220553" y="620385"/>
                    <a:pt x="222437" y="613321"/>
                    <a:pt x="226988" y="607043"/>
                  </a:cubicBezTo>
                  <a:cubicBezTo>
                    <a:pt x="228401" y="605159"/>
                    <a:pt x="229971" y="603904"/>
                    <a:pt x="231737" y="603452"/>
                  </a:cubicBezTo>
                  <a:close/>
                  <a:moveTo>
                    <a:pt x="545619" y="599351"/>
                  </a:moveTo>
                  <a:cubicBezTo>
                    <a:pt x="554565" y="599508"/>
                    <a:pt x="556763" y="601549"/>
                    <a:pt x="556763" y="609711"/>
                  </a:cubicBezTo>
                  <a:cubicBezTo>
                    <a:pt x="556763" y="618501"/>
                    <a:pt x="558490" y="626819"/>
                    <a:pt x="561472" y="635139"/>
                  </a:cubicBezTo>
                  <a:cubicBezTo>
                    <a:pt x="564454" y="643928"/>
                    <a:pt x="562884" y="645969"/>
                    <a:pt x="553781" y="646283"/>
                  </a:cubicBezTo>
                  <a:cubicBezTo>
                    <a:pt x="551897" y="646283"/>
                    <a:pt x="549543" y="645969"/>
                    <a:pt x="548130" y="646911"/>
                  </a:cubicBezTo>
                  <a:cubicBezTo>
                    <a:pt x="540439" y="651306"/>
                    <a:pt x="536986" y="646597"/>
                    <a:pt x="534004" y="640789"/>
                  </a:cubicBezTo>
                  <a:cubicBezTo>
                    <a:pt x="529609" y="631843"/>
                    <a:pt x="527883" y="621954"/>
                    <a:pt x="525999" y="612379"/>
                  </a:cubicBezTo>
                  <a:cubicBezTo>
                    <a:pt x="525057" y="607984"/>
                    <a:pt x="527412" y="604531"/>
                    <a:pt x="531806" y="602648"/>
                  </a:cubicBezTo>
                  <a:cubicBezTo>
                    <a:pt x="536358" y="600607"/>
                    <a:pt x="541381" y="599665"/>
                    <a:pt x="545619" y="599351"/>
                  </a:cubicBezTo>
                  <a:close/>
                  <a:moveTo>
                    <a:pt x="261834" y="599194"/>
                  </a:moveTo>
                  <a:cubicBezTo>
                    <a:pt x="266857" y="600607"/>
                    <a:pt x="274077" y="599822"/>
                    <a:pt x="274391" y="608298"/>
                  </a:cubicBezTo>
                  <a:cubicBezTo>
                    <a:pt x="274548" y="610653"/>
                    <a:pt x="274705" y="613007"/>
                    <a:pt x="274862" y="615518"/>
                  </a:cubicBezTo>
                  <a:cubicBezTo>
                    <a:pt x="275333" y="629018"/>
                    <a:pt x="269682" y="634668"/>
                    <a:pt x="257439" y="632784"/>
                  </a:cubicBezTo>
                  <a:cubicBezTo>
                    <a:pt x="253358" y="632157"/>
                    <a:pt x="250532" y="630116"/>
                    <a:pt x="250062" y="626035"/>
                  </a:cubicBezTo>
                  <a:cubicBezTo>
                    <a:pt x="249277" y="619129"/>
                    <a:pt x="249277" y="612065"/>
                    <a:pt x="251317" y="605316"/>
                  </a:cubicBezTo>
                  <a:cubicBezTo>
                    <a:pt x="253044" y="599979"/>
                    <a:pt x="256811" y="597782"/>
                    <a:pt x="261834" y="599194"/>
                  </a:cubicBezTo>
                  <a:close/>
                  <a:moveTo>
                    <a:pt x="700226" y="599037"/>
                  </a:moveTo>
                  <a:cubicBezTo>
                    <a:pt x="700697" y="599037"/>
                    <a:pt x="701168" y="599037"/>
                    <a:pt x="701638" y="599037"/>
                  </a:cubicBezTo>
                  <a:cubicBezTo>
                    <a:pt x="711527" y="599037"/>
                    <a:pt x="714666" y="602490"/>
                    <a:pt x="714196" y="612379"/>
                  </a:cubicBezTo>
                  <a:cubicBezTo>
                    <a:pt x="713882" y="618972"/>
                    <a:pt x="704934" y="626035"/>
                    <a:pt x="698185" y="625250"/>
                  </a:cubicBezTo>
                  <a:cubicBezTo>
                    <a:pt x="694418" y="624780"/>
                    <a:pt x="692692" y="622425"/>
                    <a:pt x="692064" y="619128"/>
                  </a:cubicBezTo>
                  <a:cubicBezTo>
                    <a:pt x="691436" y="615989"/>
                    <a:pt x="691436" y="612850"/>
                    <a:pt x="690965" y="609868"/>
                  </a:cubicBezTo>
                  <a:cubicBezTo>
                    <a:pt x="689238" y="599037"/>
                    <a:pt x="689238" y="599037"/>
                    <a:pt x="700226" y="599037"/>
                  </a:cubicBezTo>
                  <a:close/>
                  <a:moveTo>
                    <a:pt x="577953" y="598645"/>
                  </a:moveTo>
                  <a:cubicBezTo>
                    <a:pt x="581092" y="598528"/>
                    <a:pt x="584232" y="599116"/>
                    <a:pt x="587371" y="600921"/>
                  </a:cubicBezTo>
                  <a:cubicBezTo>
                    <a:pt x="587999" y="601235"/>
                    <a:pt x="588627" y="601863"/>
                    <a:pt x="588784" y="602491"/>
                  </a:cubicBezTo>
                  <a:cubicBezTo>
                    <a:pt x="590824" y="613635"/>
                    <a:pt x="595062" y="624308"/>
                    <a:pt x="594591" y="635767"/>
                  </a:cubicBezTo>
                  <a:cubicBezTo>
                    <a:pt x="594120" y="643144"/>
                    <a:pt x="586900" y="647539"/>
                    <a:pt x="576384" y="647382"/>
                  </a:cubicBezTo>
                  <a:cubicBezTo>
                    <a:pt x="571047" y="647853"/>
                    <a:pt x="566809" y="645028"/>
                    <a:pt x="565396" y="639220"/>
                  </a:cubicBezTo>
                  <a:cubicBezTo>
                    <a:pt x="563198" y="630116"/>
                    <a:pt x="561158" y="620855"/>
                    <a:pt x="561629" y="611438"/>
                  </a:cubicBezTo>
                  <a:cubicBezTo>
                    <a:pt x="561786" y="606572"/>
                    <a:pt x="563355" y="602334"/>
                    <a:pt x="568536" y="600607"/>
                  </a:cubicBezTo>
                  <a:cubicBezTo>
                    <a:pt x="571675" y="599587"/>
                    <a:pt x="574814" y="598763"/>
                    <a:pt x="577953" y="598645"/>
                  </a:cubicBezTo>
                  <a:close/>
                  <a:moveTo>
                    <a:pt x="782159" y="597625"/>
                  </a:moveTo>
                  <a:cubicBezTo>
                    <a:pt x="784984" y="601078"/>
                    <a:pt x="784199" y="604845"/>
                    <a:pt x="785612" y="607827"/>
                  </a:cubicBezTo>
                  <a:cubicBezTo>
                    <a:pt x="786397" y="609711"/>
                    <a:pt x="784671" y="610809"/>
                    <a:pt x="783415" y="611908"/>
                  </a:cubicBezTo>
                  <a:cubicBezTo>
                    <a:pt x="782944" y="612222"/>
                    <a:pt x="781845" y="612379"/>
                    <a:pt x="781374" y="612065"/>
                  </a:cubicBezTo>
                  <a:cubicBezTo>
                    <a:pt x="779647" y="610966"/>
                    <a:pt x="780903" y="609554"/>
                    <a:pt x="781060" y="608298"/>
                  </a:cubicBezTo>
                  <a:cubicBezTo>
                    <a:pt x="781531" y="605002"/>
                    <a:pt x="781688" y="601706"/>
                    <a:pt x="782159" y="597625"/>
                  </a:cubicBezTo>
                  <a:close/>
                  <a:moveTo>
                    <a:pt x="748726" y="597625"/>
                  </a:moveTo>
                  <a:cubicBezTo>
                    <a:pt x="753435" y="596997"/>
                    <a:pt x="754376" y="603747"/>
                    <a:pt x="755161" y="607984"/>
                  </a:cubicBezTo>
                  <a:cubicBezTo>
                    <a:pt x="757359" y="620384"/>
                    <a:pt x="754534" y="625093"/>
                    <a:pt x="742605" y="626663"/>
                  </a:cubicBezTo>
                  <a:cubicBezTo>
                    <a:pt x="746529" y="623523"/>
                    <a:pt x="747470" y="620071"/>
                    <a:pt x="747156" y="616303"/>
                  </a:cubicBezTo>
                  <a:cubicBezTo>
                    <a:pt x="747000" y="613949"/>
                    <a:pt x="746842" y="611438"/>
                    <a:pt x="746529" y="609083"/>
                  </a:cubicBezTo>
                  <a:cubicBezTo>
                    <a:pt x="746058" y="604845"/>
                    <a:pt x="744802" y="598095"/>
                    <a:pt x="748726" y="597625"/>
                  </a:cubicBezTo>
                  <a:close/>
                  <a:moveTo>
                    <a:pt x="220357" y="596978"/>
                  </a:moveTo>
                  <a:cubicBezTo>
                    <a:pt x="221181" y="596762"/>
                    <a:pt x="221965" y="596762"/>
                    <a:pt x="222593" y="597468"/>
                  </a:cubicBezTo>
                  <a:cubicBezTo>
                    <a:pt x="224006" y="599038"/>
                    <a:pt x="222593" y="601078"/>
                    <a:pt x="222279" y="602805"/>
                  </a:cubicBezTo>
                  <a:cubicBezTo>
                    <a:pt x="221808" y="605317"/>
                    <a:pt x="219925" y="605317"/>
                    <a:pt x="217884" y="605003"/>
                  </a:cubicBezTo>
                  <a:cubicBezTo>
                    <a:pt x="215216" y="604532"/>
                    <a:pt x="212705" y="603904"/>
                    <a:pt x="209095" y="603276"/>
                  </a:cubicBezTo>
                  <a:cubicBezTo>
                    <a:pt x="211763" y="599665"/>
                    <a:pt x="214588" y="598567"/>
                    <a:pt x="217884" y="597782"/>
                  </a:cubicBezTo>
                  <a:cubicBezTo>
                    <a:pt x="218669" y="597625"/>
                    <a:pt x="219533" y="597193"/>
                    <a:pt x="220357" y="596978"/>
                  </a:cubicBezTo>
                  <a:close/>
                  <a:moveTo>
                    <a:pt x="734679" y="596882"/>
                  </a:moveTo>
                  <a:cubicBezTo>
                    <a:pt x="740005" y="597301"/>
                    <a:pt x="742684" y="601628"/>
                    <a:pt x="742448" y="609397"/>
                  </a:cubicBezTo>
                  <a:cubicBezTo>
                    <a:pt x="742134" y="620699"/>
                    <a:pt x="738053" y="624309"/>
                    <a:pt x="727537" y="623367"/>
                  </a:cubicBezTo>
                  <a:cubicBezTo>
                    <a:pt x="722985" y="622896"/>
                    <a:pt x="720473" y="620699"/>
                    <a:pt x="719689" y="616461"/>
                  </a:cubicBezTo>
                  <a:cubicBezTo>
                    <a:pt x="719375" y="615048"/>
                    <a:pt x="719218" y="613635"/>
                    <a:pt x="719061" y="612222"/>
                  </a:cubicBezTo>
                  <a:cubicBezTo>
                    <a:pt x="718904" y="608142"/>
                    <a:pt x="714979" y="603903"/>
                    <a:pt x="717020" y="600607"/>
                  </a:cubicBezTo>
                  <a:cubicBezTo>
                    <a:pt x="719218" y="597154"/>
                    <a:pt x="724554" y="598881"/>
                    <a:pt x="728479" y="597782"/>
                  </a:cubicBezTo>
                  <a:cubicBezTo>
                    <a:pt x="730833" y="597036"/>
                    <a:pt x="732903" y="596742"/>
                    <a:pt x="734679" y="596882"/>
                  </a:cubicBezTo>
                  <a:close/>
                  <a:moveTo>
                    <a:pt x="286903" y="596840"/>
                  </a:moveTo>
                  <a:cubicBezTo>
                    <a:pt x="288026" y="596938"/>
                    <a:pt x="289380" y="597468"/>
                    <a:pt x="291028" y="598567"/>
                  </a:cubicBezTo>
                  <a:cubicBezTo>
                    <a:pt x="291499" y="598881"/>
                    <a:pt x="292441" y="598881"/>
                    <a:pt x="293069" y="598881"/>
                  </a:cubicBezTo>
                  <a:cubicBezTo>
                    <a:pt x="305783" y="599665"/>
                    <a:pt x="306568" y="600450"/>
                    <a:pt x="306568" y="614106"/>
                  </a:cubicBezTo>
                  <a:cubicBezTo>
                    <a:pt x="306568" y="614577"/>
                    <a:pt x="306568" y="616774"/>
                    <a:pt x="306882" y="618972"/>
                  </a:cubicBezTo>
                  <a:cubicBezTo>
                    <a:pt x="307509" y="624622"/>
                    <a:pt x="302644" y="628703"/>
                    <a:pt x="297150" y="627291"/>
                  </a:cubicBezTo>
                  <a:cubicBezTo>
                    <a:pt x="294168" y="626506"/>
                    <a:pt x="291028" y="625721"/>
                    <a:pt x="287889" y="625878"/>
                  </a:cubicBezTo>
                  <a:cubicBezTo>
                    <a:pt x="281297" y="626035"/>
                    <a:pt x="279413" y="622425"/>
                    <a:pt x="279570" y="616774"/>
                  </a:cubicBezTo>
                  <a:cubicBezTo>
                    <a:pt x="279727" y="612536"/>
                    <a:pt x="280198" y="608141"/>
                    <a:pt x="281297" y="603903"/>
                  </a:cubicBezTo>
                  <a:cubicBezTo>
                    <a:pt x="282239" y="600136"/>
                    <a:pt x="283533" y="596546"/>
                    <a:pt x="286903" y="596840"/>
                  </a:cubicBezTo>
                  <a:close/>
                  <a:moveTo>
                    <a:pt x="607278" y="596051"/>
                  </a:moveTo>
                  <a:cubicBezTo>
                    <a:pt x="609669" y="596095"/>
                    <a:pt x="612367" y="596762"/>
                    <a:pt x="615310" y="598096"/>
                  </a:cubicBezTo>
                  <a:cubicBezTo>
                    <a:pt x="618606" y="599666"/>
                    <a:pt x="620647" y="601863"/>
                    <a:pt x="620961" y="605787"/>
                  </a:cubicBezTo>
                  <a:cubicBezTo>
                    <a:pt x="621746" y="614420"/>
                    <a:pt x="622687" y="623053"/>
                    <a:pt x="627239" y="630744"/>
                  </a:cubicBezTo>
                  <a:cubicBezTo>
                    <a:pt x="628181" y="632314"/>
                    <a:pt x="628809" y="634197"/>
                    <a:pt x="626454" y="635767"/>
                  </a:cubicBezTo>
                  <a:cubicBezTo>
                    <a:pt x="614996" y="643929"/>
                    <a:pt x="600712" y="638592"/>
                    <a:pt x="597730" y="624780"/>
                  </a:cubicBezTo>
                  <a:cubicBezTo>
                    <a:pt x="596788" y="620384"/>
                    <a:pt x="596317" y="615833"/>
                    <a:pt x="595689" y="611281"/>
                  </a:cubicBezTo>
                  <a:cubicBezTo>
                    <a:pt x="595689" y="601392"/>
                    <a:pt x="600104" y="595918"/>
                    <a:pt x="607278" y="596051"/>
                  </a:cubicBezTo>
                  <a:close/>
                  <a:moveTo>
                    <a:pt x="665930" y="595288"/>
                  </a:moveTo>
                  <a:cubicBezTo>
                    <a:pt x="673346" y="595074"/>
                    <a:pt x="682528" y="599077"/>
                    <a:pt x="685000" y="604846"/>
                  </a:cubicBezTo>
                  <a:cubicBezTo>
                    <a:pt x="686963" y="609397"/>
                    <a:pt x="688218" y="613831"/>
                    <a:pt x="687924" y="618030"/>
                  </a:cubicBezTo>
                  <a:lnTo>
                    <a:pt x="681651" y="629611"/>
                  </a:lnTo>
                  <a:lnTo>
                    <a:pt x="679114" y="629195"/>
                  </a:lnTo>
                  <a:cubicBezTo>
                    <a:pt x="678212" y="629410"/>
                    <a:pt x="677309" y="629803"/>
                    <a:pt x="676367" y="629803"/>
                  </a:cubicBezTo>
                  <a:cubicBezTo>
                    <a:pt x="668833" y="630116"/>
                    <a:pt x="663340" y="627448"/>
                    <a:pt x="660201" y="620228"/>
                  </a:cubicBezTo>
                  <a:cubicBezTo>
                    <a:pt x="658003" y="615048"/>
                    <a:pt x="656276" y="609868"/>
                    <a:pt x="655962" y="604375"/>
                  </a:cubicBezTo>
                  <a:cubicBezTo>
                    <a:pt x="655805" y="601235"/>
                    <a:pt x="656747" y="598723"/>
                    <a:pt x="659416" y="596997"/>
                  </a:cubicBezTo>
                  <a:cubicBezTo>
                    <a:pt x="661181" y="595898"/>
                    <a:pt x="663457" y="595359"/>
                    <a:pt x="665930" y="595288"/>
                  </a:cubicBezTo>
                  <a:close/>
                  <a:moveTo>
                    <a:pt x="763010" y="594956"/>
                  </a:moveTo>
                  <a:cubicBezTo>
                    <a:pt x="767875" y="595898"/>
                    <a:pt x="773840" y="596055"/>
                    <a:pt x="775253" y="602805"/>
                  </a:cubicBezTo>
                  <a:cubicBezTo>
                    <a:pt x="776665" y="609711"/>
                    <a:pt x="773840" y="614891"/>
                    <a:pt x="767404" y="617873"/>
                  </a:cubicBezTo>
                  <a:cubicBezTo>
                    <a:pt x="765364" y="618815"/>
                    <a:pt x="763010" y="619442"/>
                    <a:pt x="760341" y="620384"/>
                  </a:cubicBezTo>
                  <a:cubicBezTo>
                    <a:pt x="760184" y="613321"/>
                    <a:pt x="760027" y="607043"/>
                    <a:pt x="757830" y="600921"/>
                  </a:cubicBezTo>
                  <a:cubicBezTo>
                    <a:pt x="756417" y="596840"/>
                    <a:pt x="758772" y="594015"/>
                    <a:pt x="763010" y="594956"/>
                  </a:cubicBezTo>
                  <a:close/>
                  <a:moveTo>
                    <a:pt x="640737" y="594643"/>
                  </a:moveTo>
                  <a:cubicBezTo>
                    <a:pt x="649841" y="594172"/>
                    <a:pt x="652352" y="596055"/>
                    <a:pt x="653765" y="605002"/>
                  </a:cubicBezTo>
                  <a:cubicBezTo>
                    <a:pt x="654549" y="610025"/>
                    <a:pt x="654549" y="615047"/>
                    <a:pt x="655334" y="620070"/>
                  </a:cubicBezTo>
                  <a:cubicBezTo>
                    <a:pt x="656590" y="629331"/>
                    <a:pt x="655334" y="631214"/>
                    <a:pt x="646074" y="631685"/>
                  </a:cubicBezTo>
                  <a:cubicBezTo>
                    <a:pt x="644975" y="631842"/>
                    <a:pt x="643719" y="631842"/>
                    <a:pt x="642464" y="631842"/>
                  </a:cubicBezTo>
                  <a:cubicBezTo>
                    <a:pt x="630535" y="631685"/>
                    <a:pt x="628965" y="630586"/>
                    <a:pt x="626611" y="618815"/>
                  </a:cubicBezTo>
                  <a:cubicBezTo>
                    <a:pt x="626297" y="617245"/>
                    <a:pt x="625983" y="615518"/>
                    <a:pt x="625669" y="613791"/>
                  </a:cubicBezTo>
                  <a:cubicBezTo>
                    <a:pt x="622844" y="598723"/>
                    <a:pt x="625355" y="595427"/>
                    <a:pt x="640737" y="594643"/>
                  </a:cubicBezTo>
                  <a:close/>
                  <a:moveTo>
                    <a:pt x="331502" y="592467"/>
                  </a:moveTo>
                  <a:cubicBezTo>
                    <a:pt x="338440" y="592828"/>
                    <a:pt x="339883" y="596565"/>
                    <a:pt x="340001" y="607984"/>
                  </a:cubicBezTo>
                  <a:cubicBezTo>
                    <a:pt x="340157" y="621169"/>
                    <a:pt x="331681" y="625879"/>
                    <a:pt x="318654" y="624623"/>
                  </a:cubicBezTo>
                  <a:cubicBezTo>
                    <a:pt x="308294" y="623681"/>
                    <a:pt x="310649" y="618344"/>
                    <a:pt x="310806" y="612693"/>
                  </a:cubicBezTo>
                  <a:cubicBezTo>
                    <a:pt x="310963" y="610339"/>
                    <a:pt x="311276" y="607827"/>
                    <a:pt x="311276" y="605473"/>
                  </a:cubicBezTo>
                  <a:cubicBezTo>
                    <a:pt x="311120" y="597625"/>
                    <a:pt x="314416" y="594015"/>
                    <a:pt x="322577" y="593073"/>
                  </a:cubicBezTo>
                  <a:cubicBezTo>
                    <a:pt x="326266" y="592602"/>
                    <a:pt x="329190" y="592347"/>
                    <a:pt x="331502" y="592467"/>
                  </a:cubicBezTo>
                  <a:close/>
                  <a:moveTo>
                    <a:pt x="250690" y="591032"/>
                  </a:moveTo>
                  <a:cubicBezTo>
                    <a:pt x="252730" y="590718"/>
                    <a:pt x="254771" y="591032"/>
                    <a:pt x="255869" y="592916"/>
                  </a:cubicBezTo>
                  <a:cubicBezTo>
                    <a:pt x="256968" y="594957"/>
                    <a:pt x="254456" y="595585"/>
                    <a:pt x="253515" y="596683"/>
                  </a:cubicBezTo>
                  <a:cubicBezTo>
                    <a:pt x="250376" y="600608"/>
                    <a:pt x="247236" y="602962"/>
                    <a:pt x="242057" y="599509"/>
                  </a:cubicBezTo>
                  <a:cubicBezTo>
                    <a:pt x="240173" y="598253"/>
                    <a:pt x="237191" y="599038"/>
                    <a:pt x="233267" y="598724"/>
                  </a:cubicBezTo>
                  <a:cubicBezTo>
                    <a:pt x="239388" y="594329"/>
                    <a:pt x="244725" y="591974"/>
                    <a:pt x="250690" y="591032"/>
                  </a:cubicBezTo>
                  <a:close/>
                  <a:moveTo>
                    <a:pt x="274292" y="589777"/>
                  </a:moveTo>
                  <a:cubicBezTo>
                    <a:pt x="277020" y="589463"/>
                    <a:pt x="280041" y="589934"/>
                    <a:pt x="284436" y="591033"/>
                  </a:cubicBezTo>
                  <a:cubicBezTo>
                    <a:pt x="280198" y="598724"/>
                    <a:pt x="276117" y="599352"/>
                    <a:pt x="265914" y="593230"/>
                  </a:cubicBezTo>
                  <a:cubicBezTo>
                    <a:pt x="269132" y="591189"/>
                    <a:pt x="271565" y="590091"/>
                    <a:pt x="274292" y="589777"/>
                  </a:cubicBezTo>
                  <a:close/>
                  <a:moveTo>
                    <a:pt x="360151" y="587795"/>
                  </a:moveTo>
                  <a:cubicBezTo>
                    <a:pt x="363035" y="588286"/>
                    <a:pt x="365821" y="589463"/>
                    <a:pt x="368411" y="591347"/>
                  </a:cubicBezTo>
                  <a:cubicBezTo>
                    <a:pt x="372335" y="594015"/>
                    <a:pt x="369353" y="598410"/>
                    <a:pt x="370451" y="601078"/>
                  </a:cubicBezTo>
                  <a:cubicBezTo>
                    <a:pt x="370295" y="605944"/>
                    <a:pt x="370608" y="609868"/>
                    <a:pt x="368882" y="613322"/>
                  </a:cubicBezTo>
                  <a:cubicBezTo>
                    <a:pt x="366213" y="618972"/>
                    <a:pt x="362603" y="623210"/>
                    <a:pt x="355383" y="620228"/>
                  </a:cubicBezTo>
                  <a:cubicBezTo>
                    <a:pt x="354755" y="619914"/>
                    <a:pt x="353970" y="619914"/>
                    <a:pt x="353342" y="619757"/>
                  </a:cubicBezTo>
                  <a:cubicBezTo>
                    <a:pt x="342826" y="618030"/>
                    <a:pt x="340785" y="614734"/>
                    <a:pt x="344082" y="604375"/>
                  </a:cubicBezTo>
                  <a:cubicBezTo>
                    <a:pt x="344709" y="602491"/>
                    <a:pt x="345337" y="600765"/>
                    <a:pt x="345494" y="598881"/>
                  </a:cubicBezTo>
                  <a:cubicBezTo>
                    <a:pt x="345965" y="594486"/>
                    <a:pt x="346122" y="589777"/>
                    <a:pt x="351302" y="588364"/>
                  </a:cubicBezTo>
                  <a:cubicBezTo>
                    <a:pt x="354284" y="587501"/>
                    <a:pt x="357266" y="587305"/>
                    <a:pt x="360151" y="587795"/>
                  </a:cubicBezTo>
                  <a:close/>
                  <a:moveTo>
                    <a:pt x="586142" y="586064"/>
                  </a:moveTo>
                  <a:cubicBezTo>
                    <a:pt x="591550" y="585343"/>
                    <a:pt x="596671" y="587933"/>
                    <a:pt x="601968" y="589463"/>
                  </a:cubicBezTo>
                  <a:cubicBezTo>
                    <a:pt x="596318" y="597940"/>
                    <a:pt x="589097" y="597469"/>
                    <a:pt x="581249" y="594643"/>
                  </a:cubicBezTo>
                  <a:cubicBezTo>
                    <a:pt x="579680" y="594015"/>
                    <a:pt x="577953" y="593858"/>
                    <a:pt x="577639" y="591661"/>
                  </a:cubicBezTo>
                  <a:cubicBezTo>
                    <a:pt x="577325" y="589463"/>
                    <a:pt x="579365" y="588835"/>
                    <a:pt x="580621" y="588050"/>
                  </a:cubicBezTo>
                  <a:cubicBezTo>
                    <a:pt x="582505" y="586912"/>
                    <a:pt x="584339" y="586304"/>
                    <a:pt x="586142" y="586064"/>
                  </a:cubicBezTo>
                  <a:close/>
                  <a:moveTo>
                    <a:pt x="72660" y="585813"/>
                  </a:moveTo>
                  <a:cubicBezTo>
                    <a:pt x="74124" y="585700"/>
                    <a:pt x="75743" y="585857"/>
                    <a:pt x="77548" y="586250"/>
                  </a:cubicBezTo>
                  <a:cubicBezTo>
                    <a:pt x="78490" y="586407"/>
                    <a:pt x="79588" y="586250"/>
                    <a:pt x="79588" y="587505"/>
                  </a:cubicBezTo>
                  <a:cubicBezTo>
                    <a:pt x="79745" y="589075"/>
                    <a:pt x="78961" y="590331"/>
                    <a:pt x="77862" y="591273"/>
                  </a:cubicBezTo>
                  <a:cubicBezTo>
                    <a:pt x="73781" y="594726"/>
                    <a:pt x="68601" y="594412"/>
                    <a:pt x="62793" y="595040"/>
                  </a:cubicBezTo>
                  <a:cubicBezTo>
                    <a:pt x="65265" y="588918"/>
                    <a:pt x="68267" y="586151"/>
                    <a:pt x="72660" y="585813"/>
                  </a:cubicBezTo>
                  <a:close/>
                  <a:moveTo>
                    <a:pt x="389556" y="584060"/>
                  </a:moveTo>
                  <a:cubicBezTo>
                    <a:pt x="393072" y="583488"/>
                    <a:pt x="397055" y="583734"/>
                    <a:pt x="401372" y="584911"/>
                  </a:cubicBezTo>
                  <a:cubicBezTo>
                    <a:pt x="401843" y="585068"/>
                    <a:pt x="402314" y="585382"/>
                    <a:pt x="402785" y="585225"/>
                  </a:cubicBezTo>
                  <a:cubicBezTo>
                    <a:pt x="411261" y="585225"/>
                    <a:pt x="413929" y="589149"/>
                    <a:pt x="411103" y="596055"/>
                  </a:cubicBezTo>
                  <a:cubicBezTo>
                    <a:pt x="410946" y="598252"/>
                    <a:pt x="410790" y="599508"/>
                    <a:pt x="410790" y="600764"/>
                  </a:cubicBezTo>
                  <a:cubicBezTo>
                    <a:pt x="410946" y="606414"/>
                    <a:pt x="409063" y="609083"/>
                    <a:pt x="402941" y="610967"/>
                  </a:cubicBezTo>
                  <a:cubicBezTo>
                    <a:pt x="395564" y="613164"/>
                    <a:pt x="388501" y="614576"/>
                    <a:pt x="380810" y="614262"/>
                  </a:cubicBezTo>
                  <a:cubicBezTo>
                    <a:pt x="376101" y="614105"/>
                    <a:pt x="374375" y="612536"/>
                    <a:pt x="374061" y="608141"/>
                  </a:cubicBezTo>
                  <a:cubicBezTo>
                    <a:pt x="372648" y="594838"/>
                    <a:pt x="379005" y="585774"/>
                    <a:pt x="389556" y="584060"/>
                  </a:cubicBezTo>
                  <a:close/>
                  <a:moveTo>
                    <a:pt x="320852" y="583185"/>
                  </a:moveTo>
                  <a:cubicBezTo>
                    <a:pt x="315044" y="595742"/>
                    <a:pt x="306725" y="597940"/>
                    <a:pt x="288517" y="591190"/>
                  </a:cubicBezTo>
                  <a:cubicBezTo>
                    <a:pt x="298720" y="583185"/>
                    <a:pt x="310021" y="585225"/>
                    <a:pt x="320852" y="583185"/>
                  </a:cubicBezTo>
                  <a:close/>
                  <a:moveTo>
                    <a:pt x="546070" y="582949"/>
                  </a:moveTo>
                  <a:cubicBezTo>
                    <a:pt x="547463" y="582674"/>
                    <a:pt x="549150" y="582949"/>
                    <a:pt x="550799" y="583027"/>
                  </a:cubicBezTo>
                  <a:cubicBezTo>
                    <a:pt x="557077" y="583341"/>
                    <a:pt x="563199" y="583498"/>
                    <a:pt x="569477" y="583655"/>
                  </a:cubicBezTo>
                  <a:cubicBezTo>
                    <a:pt x="571518" y="583655"/>
                    <a:pt x="574186" y="582870"/>
                    <a:pt x="574500" y="586167"/>
                  </a:cubicBezTo>
                  <a:cubicBezTo>
                    <a:pt x="574657" y="588992"/>
                    <a:pt x="576227" y="592759"/>
                    <a:pt x="572931" y="594015"/>
                  </a:cubicBezTo>
                  <a:cubicBezTo>
                    <a:pt x="568065" y="595584"/>
                    <a:pt x="563827" y="598723"/>
                    <a:pt x="558490" y="598096"/>
                  </a:cubicBezTo>
                  <a:cubicBezTo>
                    <a:pt x="554566" y="598253"/>
                    <a:pt x="550799" y="597154"/>
                    <a:pt x="547345" y="595741"/>
                  </a:cubicBezTo>
                  <a:cubicBezTo>
                    <a:pt x="543108" y="593858"/>
                    <a:pt x="542166" y="590248"/>
                    <a:pt x="543108" y="586167"/>
                  </a:cubicBezTo>
                  <a:cubicBezTo>
                    <a:pt x="543579" y="584048"/>
                    <a:pt x="544677" y="583224"/>
                    <a:pt x="546070" y="582949"/>
                  </a:cubicBezTo>
                  <a:close/>
                  <a:moveTo>
                    <a:pt x="434177" y="579103"/>
                  </a:moveTo>
                  <a:cubicBezTo>
                    <a:pt x="439670" y="579417"/>
                    <a:pt x="443594" y="581301"/>
                    <a:pt x="441554" y="588207"/>
                  </a:cubicBezTo>
                  <a:cubicBezTo>
                    <a:pt x="440926" y="590404"/>
                    <a:pt x="440926" y="592916"/>
                    <a:pt x="440769" y="595271"/>
                  </a:cubicBezTo>
                  <a:cubicBezTo>
                    <a:pt x="440141" y="605630"/>
                    <a:pt x="430253" y="612694"/>
                    <a:pt x="420207" y="610810"/>
                  </a:cubicBezTo>
                  <a:cubicBezTo>
                    <a:pt x="414242" y="609711"/>
                    <a:pt x="413144" y="606572"/>
                    <a:pt x="413929" y="602177"/>
                  </a:cubicBezTo>
                  <a:cubicBezTo>
                    <a:pt x="414085" y="586794"/>
                    <a:pt x="421776" y="578319"/>
                    <a:pt x="434177" y="579103"/>
                  </a:cubicBezTo>
                  <a:close/>
                  <a:moveTo>
                    <a:pt x="90889" y="578401"/>
                  </a:moveTo>
                  <a:cubicBezTo>
                    <a:pt x="94656" y="578401"/>
                    <a:pt x="96697" y="583895"/>
                    <a:pt x="96226" y="586564"/>
                  </a:cubicBezTo>
                  <a:cubicBezTo>
                    <a:pt x="95441" y="591116"/>
                    <a:pt x="89634" y="588919"/>
                    <a:pt x="86808" y="590645"/>
                  </a:cubicBezTo>
                  <a:cubicBezTo>
                    <a:pt x="83041" y="590802"/>
                    <a:pt x="80373" y="586721"/>
                    <a:pt x="80844" y="586564"/>
                  </a:cubicBezTo>
                  <a:cubicBezTo>
                    <a:pt x="84453" y="584052"/>
                    <a:pt x="86494" y="578401"/>
                    <a:pt x="90889" y="578401"/>
                  </a:cubicBezTo>
                  <a:close/>
                  <a:moveTo>
                    <a:pt x="346333" y="578059"/>
                  </a:moveTo>
                  <a:cubicBezTo>
                    <a:pt x="348516" y="577916"/>
                    <a:pt x="350517" y="578083"/>
                    <a:pt x="352086" y="578632"/>
                  </a:cubicBezTo>
                  <a:cubicBezTo>
                    <a:pt x="355069" y="579731"/>
                    <a:pt x="355226" y="580516"/>
                    <a:pt x="352871" y="582870"/>
                  </a:cubicBezTo>
                  <a:cubicBezTo>
                    <a:pt x="346907" y="588836"/>
                    <a:pt x="340785" y="593074"/>
                    <a:pt x="332466" y="586795"/>
                  </a:cubicBezTo>
                  <a:cubicBezTo>
                    <a:pt x="331995" y="586481"/>
                    <a:pt x="331053" y="586481"/>
                    <a:pt x="330426" y="586324"/>
                  </a:cubicBezTo>
                  <a:cubicBezTo>
                    <a:pt x="329798" y="586167"/>
                    <a:pt x="329170" y="585853"/>
                    <a:pt x="328542" y="585696"/>
                  </a:cubicBezTo>
                  <a:cubicBezTo>
                    <a:pt x="331603" y="581693"/>
                    <a:pt x="339784" y="578485"/>
                    <a:pt x="346333" y="578059"/>
                  </a:cubicBezTo>
                  <a:close/>
                  <a:moveTo>
                    <a:pt x="518151" y="577063"/>
                  </a:moveTo>
                  <a:cubicBezTo>
                    <a:pt x="522703" y="577848"/>
                    <a:pt x="527097" y="579103"/>
                    <a:pt x="531650" y="579731"/>
                  </a:cubicBezTo>
                  <a:cubicBezTo>
                    <a:pt x="537771" y="580359"/>
                    <a:pt x="540283" y="583812"/>
                    <a:pt x="539655" y="588521"/>
                  </a:cubicBezTo>
                  <a:cubicBezTo>
                    <a:pt x="539341" y="593230"/>
                    <a:pt x="540283" y="596997"/>
                    <a:pt x="534632" y="596526"/>
                  </a:cubicBezTo>
                  <a:cubicBezTo>
                    <a:pt x="531964" y="596213"/>
                    <a:pt x="530080" y="598881"/>
                    <a:pt x="528039" y="600607"/>
                  </a:cubicBezTo>
                  <a:cubicBezTo>
                    <a:pt x="524272" y="603904"/>
                    <a:pt x="520662" y="604061"/>
                    <a:pt x="516267" y="601549"/>
                  </a:cubicBezTo>
                  <a:cubicBezTo>
                    <a:pt x="512500" y="599509"/>
                    <a:pt x="510460" y="597939"/>
                    <a:pt x="512029" y="593073"/>
                  </a:cubicBezTo>
                  <a:cubicBezTo>
                    <a:pt x="513128" y="589620"/>
                    <a:pt x="512343" y="585382"/>
                    <a:pt x="512500" y="581615"/>
                  </a:cubicBezTo>
                  <a:cubicBezTo>
                    <a:pt x="512500" y="577848"/>
                    <a:pt x="514541" y="576435"/>
                    <a:pt x="518151" y="577063"/>
                  </a:cubicBezTo>
                  <a:close/>
                  <a:moveTo>
                    <a:pt x="455366" y="573766"/>
                  </a:moveTo>
                  <a:cubicBezTo>
                    <a:pt x="461802" y="573295"/>
                    <a:pt x="466982" y="576121"/>
                    <a:pt x="471690" y="580202"/>
                  </a:cubicBezTo>
                  <a:cubicBezTo>
                    <a:pt x="472946" y="581300"/>
                    <a:pt x="471847" y="582399"/>
                    <a:pt x="471219" y="583341"/>
                  </a:cubicBezTo>
                  <a:cubicBezTo>
                    <a:pt x="469807" y="586166"/>
                    <a:pt x="469650" y="589149"/>
                    <a:pt x="470592" y="591817"/>
                  </a:cubicBezTo>
                  <a:cubicBezTo>
                    <a:pt x="473731" y="599351"/>
                    <a:pt x="471847" y="604374"/>
                    <a:pt x="464313" y="607984"/>
                  </a:cubicBezTo>
                  <a:cubicBezTo>
                    <a:pt x="460232" y="610024"/>
                    <a:pt x="456936" y="613163"/>
                    <a:pt x="453797" y="607042"/>
                  </a:cubicBezTo>
                  <a:cubicBezTo>
                    <a:pt x="453483" y="606257"/>
                    <a:pt x="452227" y="605472"/>
                    <a:pt x="451442" y="605629"/>
                  </a:cubicBezTo>
                  <a:cubicBezTo>
                    <a:pt x="443280" y="606257"/>
                    <a:pt x="443908" y="600764"/>
                    <a:pt x="444065" y="595113"/>
                  </a:cubicBezTo>
                  <a:cubicBezTo>
                    <a:pt x="444693" y="591032"/>
                    <a:pt x="445007" y="586951"/>
                    <a:pt x="445792" y="583027"/>
                  </a:cubicBezTo>
                  <a:cubicBezTo>
                    <a:pt x="446733" y="577848"/>
                    <a:pt x="449873" y="574237"/>
                    <a:pt x="455366" y="573766"/>
                  </a:cubicBezTo>
                  <a:close/>
                  <a:moveTo>
                    <a:pt x="485974" y="573139"/>
                  </a:moveTo>
                  <a:cubicBezTo>
                    <a:pt x="488328" y="573139"/>
                    <a:pt x="490840" y="573139"/>
                    <a:pt x="493194" y="573296"/>
                  </a:cubicBezTo>
                  <a:cubicBezTo>
                    <a:pt x="506065" y="573924"/>
                    <a:pt x="506065" y="574081"/>
                    <a:pt x="506692" y="586952"/>
                  </a:cubicBezTo>
                  <a:cubicBezTo>
                    <a:pt x="507320" y="601392"/>
                    <a:pt x="494921" y="609868"/>
                    <a:pt x="481265" y="604532"/>
                  </a:cubicBezTo>
                  <a:cubicBezTo>
                    <a:pt x="479695" y="603904"/>
                    <a:pt x="477968" y="603276"/>
                    <a:pt x="477812" y="601235"/>
                  </a:cubicBezTo>
                  <a:cubicBezTo>
                    <a:pt x="477341" y="594015"/>
                    <a:pt x="475614" y="586795"/>
                    <a:pt x="477655" y="579731"/>
                  </a:cubicBezTo>
                  <a:cubicBezTo>
                    <a:pt x="478910" y="575651"/>
                    <a:pt x="481265" y="572982"/>
                    <a:pt x="485974" y="573139"/>
                  </a:cubicBezTo>
                  <a:close/>
                  <a:moveTo>
                    <a:pt x="389679" y="570569"/>
                  </a:moveTo>
                  <a:cubicBezTo>
                    <a:pt x="390581" y="570314"/>
                    <a:pt x="391327" y="570471"/>
                    <a:pt x="391484" y="572040"/>
                  </a:cubicBezTo>
                  <a:cubicBezTo>
                    <a:pt x="391641" y="574238"/>
                    <a:pt x="392112" y="578789"/>
                    <a:pt x="388188" y="578789"/>
                  </a:cubicBezTo>
                  <a:cubicBezTo>
                    <a:pt x="384107" y="578947"/>
                    <a:pt x="381281" y="580830"/>
                    <a:pt x="378770" y="583341"/>
                  </a:cubicBezTo>
                  <a:cubicBezTo>
                    <a:pt x="372491" y="589777"/>
                    <a:pt x="366684" y="582870"/>
                    <a:pt x="360092" y="583498"/>
                  </a:cubicBezTo>
                  <a:cubicBezTo>
                    <a:pt x="366056" y="575336"/>
                    <a:pt x="375160" y="575493"/>
                    <a:pt x="382694" y="572511"/>
                  </a:cubicBezTo>
                  <a:cubicBezTo>
                    <a:pt x="383950" y="572040"/>
                    <a:pt x="385520" y="571883"/>
                    <a:pt x="386932" y="571569"/>
                  </a:cubicBezTo>
                  <a:cubicBezTo>
                    <a:pt x="387717" y="571491"/>
                    <a:pt x="388777" y="570824"/>
                    <a:pt x="389679" y="570569"/>
                  </a:cubicBezTo>
                  <a:close/>
                  <a:moveTo>
                    <a:pt x="422562" y="568430"/>
                  </a:moveTo>
                  <a:cubicBezTo>
                    <a:pt x="426957" y="568273"/>
                    <a:pt x="426172" y="571255"/>
                    <a:pt x="425387" y="573610"/>
                  </a:cubicBezTo>
                  <a:cubicBezTo>
                    <a:pt x="423818" y="578789"/>
                    <a:pt x="416911" y="582243"/>
                    <a:pt x="411418" y="580830"/>
                  </a:cubicBezTo>
                  <a:cubicBezTo>
                    <a:pt x="407807" y="579888"/>
                    <a:pt x="404354" y="579103"/>
                    <a:pt x="400430" y="578161"/>
                  </a:cubicBezTo>
                  <a:cubicBezTo>
                    <a:pt x="407179" y="573453"/>
                    <a:pt x="413772" y="568587"/>
                    <a:pt x="422562" y="568430"/>
                  </a:cubicBezTo>
                  <a:close/>
                  <a:moveTo>
                    <a:pt x="455681" y="567959"/>
                  </a:moveTo>
                  <a:cubicBezTo>
                    <a:pt x="444850" y="575964"/>
                    <a:pt x="444850" y="575964"/>
                    <a:pt x="436845" y="572825"/>
                  </a:cubicBezTo>
                  <a:cubicBezTo>
                    <a:pt x="444536" y="567802"/>
                    <a:pt x="445321" y="567488"/>
                    <a:pt x="455681" y="567959"/>
                  </a:cubicBezTo>
                  <a:close/>
                  <a:moveTo>
                    <a:pt x="114259" y="558047"/>
                  </a:moveTo>
                  <a:cubicBezTo>
                    <a:pt x="117062" y="558584"/>
                    <a:pt x="117769" y="560821"/>
                    <a:pt x="118828" y="562705"/>
                  </a:cubicBezTo>
                  <a:cubicBezTo>
                    <a:pt x="120084" y="564902"/>
                    <a:pt x="121653" y="566786"/>
                    <a:pt x="119299" y="569612"/>
                  </a:cubicBezTo>
                  <a:cubicBezTo>
                    <a:pt x="115532" y="574006"/>
                    <a:pt x="110352" y="577460"/>
                    <a:pt x="108626" y="583581"/>
                  </a:cubicBezTo>
                  <a:cubicBezTo>
                    <a:pt x="108155" y="585308"/>
                    <a:pt x="105643" y="586250"/>
                    <a:pt x="103760" y="585465"/>
                  </a:cubicBezTo>
                  <a:cubicBezTo>
                    <a:pt x="100935" y="584523"/>
                    <a:pt x="98580" y="582639"/>
                    <a:pt x="97795" y="579657"/>
                  </a:cubicBezTo>
                  <a:cubicBezTo>
                    <a:pt x="96696" y="575105"/>
                    <a:pt x="105015" y="560194"/>
                    <a:pt x="109410" y="558467"/>
                  </a:cubicBezTo>
                  <a:cubicBezTo>
                    <a:pt x="110352" y="558153"/>
                    <a:pt x="111451" y="557839"/>
                    <a:pt x="110666" y="558153"/>
                  </a:cubicBezTo>
                  <a:cubicBezTo>
                    <a:pt x="112157" y="557878"/>
                    <a:pt x="113325" y="557868"/>
                    <a:pt x="114259" y="558047"/>
                  </a:cubicBezTo>
                  <a:close/>
                  <a:moveTo>
                    <a:pt x="80059" y="546852"/>
                  </a:moveTo>
                  <a:cubicBezTo>
                    <a:pt x="85396" y="552189"/>
                    <a:pt x="90261" y="557212"/>
                    <a:pt x="95128" y="561920"/>
                  </a:cubicBezTo>
                  <a:cubicBezTo>
                    <a:pt x="96383" y="563176"/>
                    <a:pt x="97482" y="564275"/>
                    <a:pt x="95755" y="566002"/>
                  </a:cubicBezTo>
                  <a:cubicBezTo>
                    <a:pt x="90889" y="571025"/>
                    <a:pt x="87122" y="576989"/>
                    <a:pt x="80687" y="580286"/>
                  </a:cubicBezTo>
                  <a:cubicBezTo>
                    <a:pt x="77547" y="581855"/>
                    <a:pt x="74094" y="582640"/>
                    <a:pt x="71112" y="580443"/>
                  </a:cubicBezTo>
                  <a:cubicBezTo>
                    <a:pt x="68444" y="578402"/>
                    <a:pt x="69542" y="575105"/>
                    <a:pt x="70170" y="572437"/>
                  </a:cubicBezTo>
                  <a:cubicBezTo>
                    <a:pt x="72525" y="563804"/>
                    <a:pt x="76292" y="555799"/>
                    <a:pt x="80059" y="546852"/>
                  </a:cubicBezTo>
                  <a:close/>
                  <a:moveTo>
                    <a:pt x="132641" y="540730"/>
                  </a:moveTo>
                  <a:cubicBezTo>
                    <a:pt x="135937" y="541201"/>
                    <a:pt x="139076" y="542143"/>
                    <a:pt x="139076" y="546695"/>
                  </a:cubicBezTo>
                  <a:cubicBezTo>
                    <a:pt x="139076" y="552659"/>
                    <a:pt x="130757" y="562233"/>
                    <a:pt x="125735" y="561763"/>
                  </a:cubicBezTo>
                  <a:cubicBezTo>
                    <a:pt x="121653" y="561449"/>
                    <a:pt x="119770" y="558781"/>
                    <a:pt x="119770" y="555013"/>
                  </a:cubicBezTo>
                  <a:cubicBezTo>
                    <a:pt x="119613" y="547950"/>
                    <a:pt x="126362" y="540573"/>
                    <a:pt x="132641" y="540730"/>
                  </a:cubicBezTo>
                  <a:close/>
                  <a:moveTo>
                    <a:pt x="153517" y="515146"/>
                  </a:moveTo>
                  <a:cubicBezTo>
                    <a:pt x="154772" y="514675"/>
                    <a:pt x="155714" y="514675"/>
                    <a:pt x="156970" y="515303"/>
                  </a:cubicBezTo>
                  <a:cubicBezTo>
                    <a:pt x="160266" y="517343"/>
                    <a:pt x="163248" y="530057"/>
                    <a:pt x="161051" y="533196"/>
                  </a:cubicBezTo>
                  <a:cubicBezTo>
                    <a:pt x="158540" y="536806"/>
                    <a:pt x="155400" y="539789"/>
                    <a:pt x="151633" y="541986"/>
                  </a:cubicBezTo>
                  <a:cubicBezTo>
                    <a:pt x="144884" y="546067"/>
                    <a:pt x="139547" y="542928"/>
                    <a:pt x="139390" y="535237"/>
                  </a:cubicBezTo>
                  <a:cubicBezTo>
                    <a:pt x="139390" y="529900"/>
                    <a:pt x="148337" y="517186"/>
                    <a:pt x="153517" y="515146"/>
                  </a:cubicBezTo>
                  <a:close/>
                  <a:moveTo>
                    <a:pt x="90889" y="495996"/>
                  </a:moveTo>
                  <a:cubicBezTo>
                    <a:pt x="98738" y="500391"/>
                    <a:pt x="97796" y="506670"/>
                    <a:pt x="86651" y="517657"/>
                  </a:cubicBezTo>
                  <a:cubicBezTo>
                    <a:pt x="88064" y="510437"/>
                    <a:pt x="89477" y="503216"/>
                    <a:pt x="90889" y="495996"/>
                  </a:cubicBezTo>
                  <a:close/>
                  <a:moveTo>
                    <a:pt x="111295" y="495683"/>
                  </a:moveTo>
                  <a:cubicBezTo>
                    <a:pt x="113021" y="495369"/>
                    <a:pt x="113963" y="496154"/>
                    <a:pt x="115061" y="497096"/>
                  </a:cubicBezTo>
                  <a:cubicBezTo>
                    <a:pt x="121811" y="503688"/>
                    <a:pt x="128561" y="510123"/>
                    <a:pt x="135153" y="516716"/>
                  </a:cubicBezTo>
                  <a:cubicBezTo>
                    <a:pt x="135938" y="517500"/>
                    <a:pt x="136880" y="519070"/>
                    <a:pt x="136566" y="519698"/>
                  </a:cubicBezTo>
                  <a:cubicBezTo>
                    <a:pt x="133426" y="525506"/>
                    <a:pt x="133740" y="533040"/>
                    <a:pt x="126991" y="536807"/>
                  </a:cubicBezTo>
                  <a:cubicBezTo>
                    <a:pt x="124636" y="538062"/>
                    <a:pt x="121026" y="539475"/>
                    <a:pt x="120712" y="541359"/>
                  </a:cubicBezTo>
                  <a:cubicBezTo>
                    <a:pt x="118829" y="550620"/>
                    <a:pt x="110196" y="551875"/>
                    <a:pt x="104545" y="556584"/>
                  </a:cubicBezTo>
                  <a:cubicBezTo>
                    <a:pt x="101249" y="559253"/>
                    <a:pt x="98110" y="559566"/>
                    <a:pt x="94813" y="556741"/>
                  </a:cubicBezTo>
                  <a:cubicBezTo>
                    <a:pt x="91831" y="554229"/>
                    <a:pt x="88849" y="551875"/>
                    <a:pt x="86180" y="549050"/>
                  </a:cubicBezTo>
                  <a:cubicBezTo>
                    <a:pt x="77861" y="540103"/>
                    <a:pt x="79902" y="528174"/>
                    <a:pt x="90419" y="522209"/>
                  </a:cubicBezTo>
                  <a:cubicBezTo>
                    <a:pt x="93401" y="520483"/>
                    <a:pt x="96069" y="520640"/>
                    <a:pt x="97953" y="523622"/>
                  </a:cubicBezTo>
                  <a:cubicBezTo>
                    <a:pt x="102975" y="531313"/>
                    <a:pt x="110981" y="534766"/>
                    <a:pt x="118829" y="539946"/>
                  </a:cubicBezTo>
                  <a:cubicBezTo>
                    <a:pt x="119143" y="534609"/>
                    <a:pt x="116003" y="533040"/>
                    <a:pt x="113178" y="531156"/>
                  </a:cubicBezTo>
                  <a:cubicBezTo>
                    <a:pt x="107370" y="527389"/>
                    <a:pt x="101406" y="523936"/>
                    <a:pt x="99836" y="516088"/>
                  </a:cubicBezTo>
                  <a:cubicBezTo>
                    <a:pt x="98266" y="508397"/>
                    <a:pt x="103760" y="497409"/>
                    <a:pt x="111295" y="495683"/>
                  </a:cubicBezTo>
                  <a:close/>
                  <a:moveTo>
                    <a:pt x="175943" y="494760"/>
                  </a:moveTo>
                  <a:cubicBezTo>
                    <a:pt x="178356" y="494858"/>
                    <a:pt x="180750" y="496703"/>
                    <a:pt x="183653" y="500235"/>
                  </a:cubicBezTo>
                  <a:cubicBezTo>
                    <a:pt x="184124" y="500784"/>
                    <a:pt x="184399" y="501647"/>
                    <a:pt x="184870" y="502275"/>
                  </a:cubicBezTo>
                  <a:lnTo>
                    <a:pt x="186958" y="502823"/>
                  </a:lnTo>
                  <a:lnTo>
                    <a:pt x="187107" y="504237"/>
                  </a:lnTo>
                  <a:lnTo>
                    <a:pt x="188501" y="504307"/>
                  </a:lnTo>
                  <a:lnTo>
                    <a:pt x="188284" y="506140"/>
                  </a:lnTo>
                  <a:cubicBezTo>
                    <a:pt x="188676" y="506592"/>
                    <a:pt x="189383" y="506906"/>
                    <a:pt x="189932" y="507298"/>
                  </a:cubicBezTo>
                  <a:lnTo>
                    <a:pt x="189775" y="506984"/>
                  </a:lnTo>
                  <a:cubicBezTo>
                    <a:pt x="191816" y="509652"/>
                    <a:pt x="194013" y="512007"/>
                    <a:pt x="197780" y="514204"/>
                  </a:cubicBezTo>
                  <a:cubicBezTo>
                    <a:pt x="191816" y="517657"/>
                    <a:pt x="186479" y="521268"/>
                    <a:pt x="180828" y="524093"/>
                  </a:cubicBezTo>
                  <a:cubicBezTo>
                    <a:pt x="176276" y="526447"/>
                    <a:pt x="170940" y="528802"/>
                    <a:pt x="166858" y="523779"/>
                  </a:cubicBezTo>
                  <a:cubicBezTo>
                    <a:pt x="162934" y="519070"/>
                    <a:pt x="161679" y="512949"/>
                    <a:pt x="163562" y="506984"/>
                  </a:cubicBezTo>
                  <a:cubicBezTo>
                    <a:pt x="164347" y="504316"/>
                    <a:pt x="166230" y="501961"/>
                    <a:pt x="168114" y="499764"/>
                  </a:cubicBezTo>
                  <a:cubicBezTo>
                    <a:pt x="171096" y="496310"/>
                    <a:pt x="173529" y="494662"/>
                    <a:pt x="175943" y="494760"/>
                  </a:cubicBezTo>
                  <a:close/>
                  <a:moveTo>
                    <a:pt x="131542" y="476847"/>
                  </a:moveTo>
                  <a:cubicBezTo>
                    <a:pt x="135309" y="476376"/>
                    <a:pt x="137507" y="478417"/>
                    <a:pt x="138919" y="481399"/>
                  </a:cubicBezTo>
                  <a:cubicBezTo>
                    <a:pt x="140803" y="484696"/>
                    <a:pt x="142844" y="486736"/>
                    <a:pt x="146454" y="486736"/>
                  </a:cubicBezTo>
                  <a:cubicBezTo>
                    <a:pt x="146768" y="492387"/>
                    <a:pt x="150692" y="495369"/>
                    <a:pt x="154930" y="498037"/>
                  </a:cubicBezTo>
                  <a:cubicBezTo>
                    <a:pt x="156656" y="499136"/>
                    <a:pt x="160423" y="498822"/>
                    <a:pt x="159324" y="502432"/>
                  </a:cubicBezTo>
                  <a:cubicBezTo>
                    <a:pt x="158383" y="505414"/>
                    <a:pt x="158540" y="509338"/>
                    <a:pt x="154459" y="510751"/>
                  </a:cubicBezTo>
                  <a:cubicBezTo>
                    <a:pt x="150849" y="512006"/>
                    <a:pt x="147238" y="513105"/>
                    <a:pt x="143786" y="515303"/>
                  </a:cubicBezTo>
                  <a:cubicBezTo>
                    <a:pt x="141117" y="516872"/>
                    <a:pt x="139233" y="514518"/>
                    <a:pt x="137664" y="512791"/>
                  </a:cubicBezTo>
                  <a:cubicBezTo>
                    <a:pt x="133426" y="508240"/>
                    <a:pt x="129344" y="503687"/>
                    <a:pt x="124008" y="500078"/>
                  </a:cubicBezTo>
                  <a:cubicBezTo>
                    <a:pt x="120398" y="497566"/>
                    <a:pt x="118828" y="492387"/>
                    <a:pt x="120241" y="487834"/>
                  </a:cubicBezTo>
                  <a:cubicBezTo>
                    <a:pt x="121967" y="482498"/>
                    <a:pt x="125264" y="477789"/>
                    <a:pt x="131542" y="476847"/>
                  </a:cubicBezTo>
                  <a:close/>
                  <a:moveTo>
                    <a:pt x="190930" y="473678"/>
                  </a:moveTo>
                  <a:cubicBezTo>
                    <a:pt x="195043" y="472884"/>
                    <a:pt x="198957" y="475003"/>
                    <a:pt x="201547" y="480300"/>
                  </a:cubicBezTo>
                  <a:cubicBezTo>
                    <a:pt x="206099" y="489718"/>
                    <a:pt x="213162" y="495212"/>
                    <a:pt x="223679" y="496468"/>
                  </a:cubicBezTo>
                  <a:cubicBezTo>
                    <a:pt x="216145" y="509025"/>
                    <a:pt x="204529" y="512635"/>
                    <a:pt x="192600" y="506827"/>
                  </a:cubicBezTo>
                  <a:cubicBezTo>
                    <a:pt x="192129" y="506592"/>
                    <a:pt x="191658" y="506160"/>
                    <a:pt x="191168" y="505984"/>
                  </a:cubicBezTo>
                  <a:lnTo>
                    <a:pt x="190172" y="506424"/>
                  </a:lnTo>
                  <a:lnTo>
                    <a:pt x="190089" y="507141"/>
                  </a:lnTo>
                  <a:cubicBezTo>
                    <a:pt x="189540" y="506749"/>
                    <a:pt x="188833" y="506435"/>
                    <a:pt x="188441" y="505983"/>
                  </a:cubicBezTo>
                  <a:lnTo>
                    <a:pt x="188639" y="504314"/>
                  </a:lnTo>
                  <a:lnTo>
                    <a:pt x="188501" y="504307"/>
                  </a:lnTo>
                  <a:lnTo>
                    <a:pt x="188519" y="504159"/>
                  </a:lnTo>
                  <a:lnTo>
                    <a:pt x="188643" y="504282"/>
                  </a:lnTo>
                  <a:lnTo>
                    <a:pt x="188658" y="504150"/>
                  </a:lnTo>
                  <a:lnTo>
                    <a:pt x="187263" y="504080"/>
                  </a:lnTo>
                  <a:lnTo>
                    <a:pt x="187136" y="502869"/>
                  </a:lnTo>
                  <a:lnTo>
                    <a:pt x="186958" y="502823"/>
                  </a:lnTo>
                  <a:lnTo>
                    <a:pt x="186950" y="502746"/>
                  </a:lnTo>
                  <a:lnTo>
                    <a:pt x="187132" y="502837"/>
                  </a:lnTo>
                  <a:lnTo>
                    <a:pt x="187106" y="502590"/>
                  </a:lnTo>
                  <a:lnTo>
                    <a:pt x="186949" y="502432"/>
                  </a:lnTo>
                  <a:lnTo>
                    <a:pt x="187256" y="502711"/>
                  </a:lnTo>
                  <a:lnTo>
                    <a:pt x="187259" y="502728"/>
                  </a:lnTo>
                  <a:lnTo>
                    <a:pt x="188675" y="504014"/>
                  </a:lnTo>
                  <a:lnTo>
                    <a:pt x="188676" y="504001"/>
                  </a:lnTo>
                  <a:lnTo>
                    <a:pt x="190161" y="504991"/>
                  </a:lnTo>
                  <a:lnTo>
                    <a:pt x="190167" y="504944"/>
                  </a:lnTo>
                  <a:cubicBezTo>
                    <a:pt x="189735" y="504512"/>
                    <a:pt x="188990" y="504237"/>
                    <a:pt x="188519" y="503845"/>
                  </a:cubicBezTo>
                  <a:lnTo>
                    <a:pt x="188676" y="504002"/>
                  </a:lnTo>
                  <a:lnTo>
                    <a:pt x="187256" y="502711"/>
                  </a:lnTo>
                  <a:lnTo>
                    <a:pt x="186223" y="497527"/>
                  </a:lnTo>
                  <a:cubicBezTo>
                    <a:pt x="185419" y="495957"/>
                    <a:pt x="184281" y="494505"/>
                    <a:pt x="183182" y="493014"/>
                  </a:cubicBezTo>
                  <a:cubicBezTo>
                    <a:pt x="178944" y="487207"/>
                    <a:pt x="180671" y="479515"/>
                    <a:pt x="186792" y="475434"/>
                  </a:cubicBezTo>
                  <a:cubicBezTo>
                    <a:pt x="188166" y="474532"/>
                    <a:pt x="189559" y="473943"/>
                    <a:pt x="190930" y="473678"/>
                  </a:cubicBezTo>
                  <a:close/>
                  <a:moveTo>
                    <a:pt x="270021" y="466998"/>
                  </a:moveTo>
                  <a:cubicBezTo>
                    <a:pt x="270610" y="467077"/>
                    <a:pt x="271159" y="467508"/>
                    <a:pt x="271709" y="468214"/>
                  </a:cubicBezTo>
                  <a:cubicBezTo>
                    <a:pt x="272650" y="469313"/>
                    <a:pt x="272650" y="470412"/>
                    <a:pt x="271238" y="471197"/>
                  </a:cubicBezTo>
                  <a:cubicBezTo>
                    <a:pt x="262919" y="475749"/>
                    <a:pt x="256483" y="483754"/>
                    <a:pt x="246123" y="485324"/>
                  </a:cubicBezTo>
                  <a:cubicBezTo>
                    <a:pt x="247065" y="477004"/>
                    <a:pt x="252088" y="473865"/>
                    <a:pt x="259465" y="472924"/>
                  </a:cubicBezTo>
                  <a:cubicBezTo>
                    <a:pt x="262762" y="472453"/>
                    <a:pt x="265587" y="470255"/>
                    <a:pt x="268098" y="467900"/>
                  </a:cubicBezTo>
                  <a:cubicBezTo>
                    <a:pt x="268805" y="467194"/>
                    <a:pt x="269433" y="466920"/>
                    <a:pt x="270021" y="466998"/>
                  </a:cubicBezTo>
                  <a:close/>
                  <a:moveTo>
                    <a:pt x="147944" y="459837"/>
                  </a:moveTo>
                  <a:cubicBezTo>
                    <a:pt x="149867" y="460092"/>
                    <a:pt x="151790" y="461151"/>
                    <a:pt x="153831" y="462407"/>
                  </a:cubicBezTo>
                  <a:cubicBezTo>
                    <a:pt x="161679" y="467273"/>
                    <a:pt x="167016" y="475906"/>
                    <a:pt x="177061" y="477476"/>
                  </a:cubicBezTo>
                  <a:cubicBezTo>
                    <a:pt x="177532" y="477632"/>
                    <a:pt x="178473" y="479516"/>
                    <a:pt x="178317" y="479673"/>
                  </a:cubicBezTo>
                  <a:cubicBezTo>
                    <a:pt x="174550" y="482969"/>
                    <a:pt x="177375" y="489405"/>
                    <a:pt x="172352" y="492230"/>
                  </a:cubicBezTo>
                  <a:cubicBezTo>
                    <a:pt x="166701" y="495526"/>
                    <a:pt x="161208" y="496625"/>
                    <a:pt x="155400" y="492701"/>
                  </a:cubicBezTo>
                  <a:cubicBezTo>
                    <a:pt x="152418" y="490660"/>
                    <a:pt x="149435" y="488620"/>
                    <a:pt x="146610" y="486893"/>
                  </a:cubicBezTo>
                  <a:cubicBezTo>
                    <a:pt x="144256" y="482812"/>
                    <a:pt x="141744" y="478731"/>
                    <a:pt x="139546" y="474493"/>
                  </a:cubicBezTo>
                  <a:cubicBezTo>
                    <a:pt x="137036" y="469784"/>
                    <a:pt x="138291" y="465703"/>
                    <a:pt x="142058" y="462093"/>
                  </a:cubicBezTo>
                  <a:cubicBezTo>
                    <a:pt x="144099" y="460131"/>
                    <a:pt x="146022" y="459582"/>
                    <a:pt x="147944" y="459837"/>
                  </a:cubicBezTo>
                  <a:close/>
                  <a:moveTo>
                    <a:pt x="218734" y="449398"/>
                  </a:moveTo>
                  <a:cubicBezTo>
                    <a:pt x="220931" y="449850"/>
                    <a:pt x="222736" y="452126"/>
                    <a:pt x="225562" y="456599"/>
                  </a:cubicBezTo>
                  <a:cubicBezTo>
                    <a:pt x="229956" y="463505"/>
                    <a:pt x="238276" y="465546"/>
                    <a:pt x="243141" y="471825"/>
                  </a:cubicBezTo>
                  <a:cubicBezTo>
                    <a:pt x="244240" y="473394"/>
                    <a:pt x="245810" y="473708"/>
                    <a:pt x="245025" y="476063"/>
                  </a:cubicBezTo>
                  <a:cubicBezTo>
                    <a:pt x="242827" y="482341"/>
                    <a:pt x="230585" y="491602"/>
                    <a:pt x="223835" y="491602"/>
                  </a:cubicBezTo>
                  <a:cubicBezTo>
                    <a:pt x="221167" y="491445"/>
                    <a:pt x="218656" y="490974"/>
                    <a:pt x="216301" y="489562"/>
                  </a:cubicBezTo>
                  <a:cubicBezTo>
                    <a:pt x="208767" y="485166"/>
                    <a:pt x="204372" y="477632"/>
                    <a:pt x="199663" y="470883"/>
                  </a:cubicBezTo>
                  <a:cubicBezTo>
                    <a:pt x="197309" y="467430"/>
                    <a:pt x="197465" y="461936"/>
                    <a:pt x="202018" y="458640"/>
                  </a:cubicBezTo>
                  <a:cubicBezTo>
                    <a:pt x="204529" y="456756"/>
                    <a:pt x="206883" y="454715"/>
                    <a:pt x="209552" y="453146"/>
                  </a:cubicBezTo>
                  <a:cubicBezTo>
                    <a:pt x="213947" y="450321"/>
                    <a:pt x="216536" y="448947"/>
                    <a:pt x="218734" y="449398"/>
                  </a:cubicBezTo>
                  <a:close/>
                  <a:moveTo>
                    <a:pt x="119142" y="446396"/>
                  </a:moveTo>
                  <a:cubicBezTo>
                    <a:pt x="121968" y="445769"/>
                    <a:pt x="131856" y="454715"/>
                    <a:pt x="133111" y="458797"/>
                  </a:cubicBezTo>
                  <a:cubicBezTo>
                    <a:pt x="134681" y="463819"/>
                    <a:pt x="133582" y="468529"/>
                    <a:pt x="129031" y="471667"/>
                  </a:cubicBezTo>
                  <a:cubicBezTo>
                    <a:pt x="123537" y="475435"/>
                    <a:pt x="118200" y="478103"/>
                    <a:pt x="115689" y="485637"/>
                  </a:cubicBezTo>
                  <a:cubicBezTo>
                    <a:pt x="113962" y="490660"/>
                    <a:pt x="106585" y="494113"/>
                    <a:pt x="100307" y="495369"/>
                  </a:cubicBezTo>
                  <a:cubicBezTo>
                    <a:pt x="94656" y="496468"/>
                    <a:pt x="94185" y="491602"/>
                    <a:pt x="94342" y="485480"/>
                  </a:cubicBezTo>
                  <a:cubicBezTo>
                    <a:pt x="95127" y="482184"/>
                    <a:pt x="96225" y="477161"/>
                    <a:pt x="97638" y="472295"/>
                  </a:cubicBezTo>
                  <a:cubicBezTo>
                    <a:pt x="98894" y="468371"/>
                    <a:pt x="101562" y="468215"/>
                    <a:pt x="104074" y="471197"/>
                  </a:cubicBezTo>
                  <a:cubicBezTo>
                    <a:pt x="106271" y="473708"/>
                    <a:pt x="107841" y="476691"/>
                    <a:pt x="109724" y="479516"/>
                  </a:cubicBezTo>
                  <a:cubicBezTo>
                    <a:pt x="110823" y="481085"/>
                    <a:pt x="112079" y="483440"/>
                    <a:pt x="114119" y="482184"/>
                  </a:cubicBezTo>
                  <a:cubicBezTo>
                    <a:pt x="116003" y="480928"/>
                    <a:pt x="114590" y="478574"/>
                    <a:pt x="113648" y="477004"/>
                  </a:cubicBezTo>
                  <a:cubicBezTo>
                    <a:pt x="112079" y="474807"/>
                    <a:pt x="110352" y="472766"/>
                    <a:pt x="108626" y="470883"/>
                  </a:cubicBezTo>
                  <a:cubicBezTo>
                    <a:pt x="105015" y="466802"/>
                    <a:pt x="102661" y="462250"/>
                    <a:pt x="105173" y="457070"/>
                  </a:cubicBezTo>
                  <a:cubicBezTo>
                    <a:pt x="107998" y="451576"/>
                    <a:pt x="113021" y="447966"/>
                    <a:pt x="119142" y="446396"/>
                  </a:cubicBezTo>
                  <a:close/>
                  <a:moveTo>
                    <a:pt x="287876" y="443729"/>
                  </a:moveTo>
                  <a:cubicBezTo>
                    <a:pt x="291328" y="443571"/>
                    <a:pt x="299805" y="447182"/>
                    <a:pt x="300118" y="450321"/>
                  </a:cubicBezTo>
                  <a:cubicBezTo>
                    <a:pt x="300276" y="451733"/>
                    <a:pt x="299020" y="452362"/>
                    <a:pt x="298235" y="453146"/>
                  </a:cubicBezTo>
                  <a:cubicBezTo>
                    <a:pt x="292741" y="458012"/>
                    <a:pt x="286306" y="461308"/>
                    <a:pt x="280027" y="464605"/>
                  </a:cubicBezTo>
                  <a:cubicBezTo>
                    <a:pt x="277987" y="465703"/>
                    <a:pt x="275789" y="465546"/>
                    <a:pt x="274063" y="463663"/>
                  </a:cubicBezTo>
                  <a:cubicBezTo>
                    <a:pt x="272493" y="462093"/>
                    <a:pt x="272179" y="459896"/>
                    <a:pt x="273278" y="458326"/>
                  </a:cubicBezTo>
                  <a:cubicBezTo>
                    <a:pt x="277202" y="452518"/>
                    <a:pt x="278615" y="444356"/>
                    <a:pt x="287876" y="443729"/>
                  </a:cubicBezTo>
                  <a:close/>
                  <a:moveTo>
                    <a:pt x="175334" y="433055"/>
                  </a:moveTo>
                  <a:cubicBezTo>
                    <a:pt x="177218" y="433526"/>
                    <a:pt x="178003" y="433683"/>
                    <a:pt x="178788" y="435723"/>
                  </a:cubicBezTo>
                  <a:cubicBezTo>
                    <a:pt x="181456" y="443101"/>
                    <a:pt x="186793" y="448123"/>
                    <a:pt x="193856" y="451420"/>
                  </a:cubicBezTo>
                  <a:cubicBezTo>
                    <a:pt x="196682" y="452675"/>
                    <a:pt x="199820" y="454402"/>
                    <a:pt x="197623" y="457698"/>
                  </a:cubicBezTo>
                  <a:cubicBezTo>
                    <a:pt x="195426" y="460994"/>
                    <a:pt x="196839" y="467116"/>
                    <a:pt x="190246" y="467116"/>
                  </a:cubicBezTo>
                  <a:cubicBezTo>
                    <a:pt x="188206" y="467116"/>
                    <a:pt x="185851" y="467900"/>
                    <a:pt x="184281" y="469156"/>
                  </a:cubicBezTo>
                  <a:cubicBezTo>
                    <a:pt x="178003" y="474179"/>
                    <a:pt x="172666" y="471981"/>
                    <a:pt x="167486" y="467429"/>
                  </a:cubicBezTo>
                  <a:cubicBezTo>
                    <a:pt x="164033" y="464447"/>
                    <a:pt x="160737" y="461151"/>
                    <a:pt x="157598" y="457855"/>
                  </a:cubicBezTo>
                  <a:cubicBezTo>
                    <a:pt x="155871" y="456128"/>
                    <a:pt x="154772" y="453617"/>
                    <a:pt x="154772" y="450792"/>
                  </a:cubicBezTo>
                  <a:cubicBezTo>
                    <a:pt x="155086" y="442787"/>
                    <a:pt x="168271" y="431485"/>
                    <a:pt x="175334" y="433055"/>
                  </a:cubicBezTo>
                  <a:close/>
                  <a:moveTo>
                    <a:pt x="246065" y="424147"/>
                  </a:moveTo>
                  <a:cubicBezTo>
                    <a:pt x="247968" y="424461"/>
                    <a:pt x="249734" y="425678"/>
                    <a:pt x="251303" y="428660"/>
                  </a:cubicBezTo>
                  <a:cubicBezTo>
                    <a:pt x="254757" y="435096"/>
                    <a:pt x="260564" y="440275"/>
                    <a:pt x="267628" y="443415"/>
                  </a:cubicBezTo>
                  <a:cubicBezTo>
                    <a:pt x="273749" y="446239"/>
                    <a:pt x="274848" y="450164"/>
                    <a:pt x="271081" y="455971"/>
                  </a:cubicBezTo>
                  <a:cubicBezTo>
                    <a:pt x="266529" y="463034"/>
                    <a:pt x="261663" y="469313"/>
                    <a:pt x="254286" y="470726"/>
                  </a:cubicBezTo>
                  <a:cubicBezTo>
                    <a:pt x="250048" y="470726"/>
                    <a:pt x="248008" y="469627"/>
                    <a:pt x="246124" y="467900"/>
                  </a:cubicBezTo>
                  <a:cubicBezTo>
                    <a:pt x="240316" y="462877"/>
                    <a:pt x="234352" y="458169"/>
                    <a:pt x="229015" y="452832"/>
                  </a:cubicBezTo>
                  <a:cubicBezTo>
                    <a:pt x="221481" y="445298"/>
                    <a:pt x="223207" y="434782"/>
                    <a:pt x="232468" y="429288"/>
                  </a:cubicBezTo>
                  <a:cubicBezTo>
                    <a:pt x="234979" y="427875"/>
                    <a:pt x="237334" y="425835"/>
                    <a:pt x="240002" y="425050"/>
                  </a:cubicBezTo>
                  <a:cubicBezTo>
                    <a:pt x="242121" y="424422"/>
                    <a:pt x="244162" y="423833"/>
                    <a:pt x="246065" y="424147"/>
                  </a:cubicBezTo>
                  <a:close/>
                  <a:moveTo>
                    <a:pt x="141902" y="420027"/>
                  </a:moveTo>
                  <a:cubicBezTo>
                    <a:pt x="147553" y="425050"/>
                    <a:pt x="152889" y="429916"/>
                    <a:pt x="158226" y="434781"/>
                  </a:cubicBezTo>
                  <a:cubicBezTo>
                    <a:pt x="155872" y="438235"/>
                    <a:pt x="153674" y="440275"/>
                    <a:pt x="152732" y="442943"/>
                  </a:cubicBezTo>
                  <a:cubicBezTo>
                    <a:pt x="151006" y="447966"/>
                    <a:pt x="148651" y="451576"/>
                    <a:pt x="143785" y="454716"/>
                  </a:cubicBezTo>
                  <a:cubicBezTo>
                    <a:pt x="139390" y="457541"/>
                    <a:pt x="137664" y="456913"/>
                    <a:pt x="135152" y="453617"/>
                  </a:cubicBezTo>
                  <a:cubicBezTo>
                    <a:pt x="133583" y="451576"/>
                    <a:pt x="132170" y="449222"/>
                    <a:pt x="130443" y="447182"/>
                  </a:cubicBezTo>
                  <a:cubicBezTo>
                    <a:pt x="122595" y="437764"/>
                    <a:pt x="127618" y="423324"/>
                    <a:pt x="139861" y="420341"/>
                  </a:cubicBezTo>
                  <a:cubicBezTo>
                    <a:pt x="140489" y="420184"/>
                    <a:pt x="141588" y="419713"/>
                    <a:pt x="141902" y="420027"/>
                  </a:cubicBezTo>
                  <a:close/>
                  <a:moveTo>
                    <a:pt x="116945" y="418615"/>
                  </a:moveTo>
                  <a:cubicBezTo>
                    <a:pt x="121026" y="419400"/>
                    <a:pt x="122281" y="422538"/>
                    <a:pt x="122909" y="425364"/>
                  </a:cubicBezTo>
                  <a:cubicBezTo>
                    <a:pt x="124008" y="429916"/>
                    <a:pt x="118044" y="440276"/>
                    <a:pt x="113649" y="442630"/>
                  </a:cubicBezTo>
                  <a:cubicBezTo>
                    <a:pt x="111294" y="443886"/>
                    <a:pt x="108940" y="444357"/>
                    <a:pt x="107370" y="441845"/>
                  </a:cubicBezTo>
                  <a:cubicBezTo>
                    <a:pt x="104702" y="437607"/>
                    <a:pt x="106742" y="433526"/>
                    <a:pt x="108469" y="429602"/>
                  </a:cubicBezTo>
                  <a:cubicBezTo>
                    <a:pt x="110195" y="425207"/>
                    <a:pt x="112864" y="421283"/>
                    <a:pt x="116945" y="418615"/>
                  </a:cubicBezTo>
                  <a:close/>
                  <a:moveTo>
                    <a:pt x="381110" y="407314"/>
                  </a:moveTo>
                  <a:cubicBezTo>
                    <a:pt x="379226" y="416889"/>
                    <a:pt x="369966" y="415005"/>
                    <a:pt x="365728" y="419714"/>
                  </a:cubicBezTo>
                  <a:cubicBezTo>
                    <a:pt x="367141" y="411395"/>
                    <a:pt x="374675" y="410924"/>
                    <a:pt x="381110" y="407314"/>
                  </a:cubicBezTo>
                  <a:close/>
                  <a:moveTo>
                    <a:pt x="200035" y="406979"/>
                  </a:moveTo>
                  <a:cubicBezTo>
                    <a:pt x="203626" y="407038"/>
                    <a:pt x="207040" y="409118"/>
                    <a:pt x="210964" y="413277"/>
                  </a:cubicBezTo>
                  <a:cubicBezTo>
                    <a:pt x="215045" y="417673"/>
                    <a:pt x="218655" y="422538"/>
                    <a:pt x="224934" y="424265"/>
                  </a:cubicBezTo>
                  <a:cubicBezTo>
                    <a:pt x="228073" y="425050"/>
                    <a:pt x="228073" y="427404"/>
                    <a:pt x="225561" y="429445"/>
                  </a:cubicBezTo>
                  <a:cubicBezTo>
                    <a:pt x="223050" y="431485"/>
                    <a:pt x="221637" y="434154"/>
                    <a:pt x="220539" y="437136"/>
                  </a:cubicBezTo>
                  <a:cubicBezTo>
                    <a:pt x="218341" y="442944"/>
                    <a:pt x="210179" y="448751"/>
                    <a:pt x="203273" y="448908"/>
                  </a:cubicBezTo>
                  <a:cubicBezTo>
                    <a:pt x="199506" y="448908"/>
                    <a:pt x="195582" y="447182"/>
                    <a:pt x="192443" y="443885"/>
                  </a:cubicBezTo>
                  <a:cubicBezTo>
                    <a:pt x="189931" y="441217"/>
                    <a:pt x="187734" y="438392"/>
                    <a:pt x="185537" y="435567"/>
                  </a:cubicBezTo>
                  <a:cubicBezTo>
                    <a:pt x="178630" y="426934"/>
                    <a:pt x="179415" y="420184"/>
                    <a:pt x="188048" y="412806"/>
                  </a:cubicBezTo>
                  <a:cubicBezTo>
                    <a:pt x="192678" y="408882"/>
                    <a:pt x="196445" y="406920"/>
                    <a:pt x="200035" y="406979"/>
                  </a:cubicBezTo>
                  <a:close/>
                  <a:moveTo>
                    <a:pt x="267471" y="402134"/>
                  </a:moveTo>
                  <a:cubicBezTo>
                    <a:pt x="272336" y="402604"/>
                    <a:pt x="273121" y="408098"/>
                    <a:pt x="277202" y="410138"/>
                  </a:cubicBezTo>
                  <a:cubicBezTo>
                    <a:pt x="281754" y="412493"/>
                    <a:pt x="285992" y="415475"/>
                    <a:pt x="289288" y="420027"/>
                  </a:cubicBezTo>
                  <a:cubicBezTo>
                    <a:pt x="293369" y="426149"/>
                    <a:pt x="302473" y="427404"/>
                    <a:pt x="309379" y="423795"/>
                  </a:cubicBezTo>
                  <a:cubicBezTo>
                    <a:pt x="318483" y="418928"/>
                    <a:pt x="318640" y="418928"/>
                    <a:pt x="323819" y="427561"/>
                  </a:cubicBezTo>
                  <a:cubicBezTo>
                    <a:pt x="326017" y="431800"/>
                    <a:pt x="330882" y="432427"/>
                    <a:pt x="335120" y="435252"/>
                  </a:cubicBezTo>
                  <a:cubicBezTo>
                    <a:pt x="327273" y="441845"/>
                    <a:pt x="317855" y="443885"/>
                    <a:pt x="309222" y="447025"/>
                  </a:cubicBezTo>
                  <a:cubicBezTo>
                    <a:pt x="303100" y="449222"/>
                    <a:pt x="299491" y="443101"/>
                    <a:pt x="294939" y="440275"/>
                  </a:cubicBezTo>
                  <a:cubicBezTo>
                    <a:pt x="291329" y="438078"/>
                    <a:pt x="294468" y="435095"/>
                    <a:pt x="295409" y="432584"/>
                  </a:cubicBezTo>
                  <a:cubicBezTo>
                    <a:pt x="295880" y="431015"/>
                    <a:pt x="296665" y="429445"/>
                    <a:pt x="295566" y="427561"/>
                  </a:cubicBezTo>
                  <a:cubicBezTo>
                    <a:pt x="292427" y="427561"/>
                    <a:pt x="292270" y="430230"/>
                    <a:pt x="291329" y="432270"/>
                  </a:cubicBezTo>
                  <a:cubicBezTo>
                    <a:pt x="286619" y="442943"/>
                    <a:pt x="277359" y="445455"/>
                    <a:pt x="268098" y="438392"/>
                  </a:cubicBezTo>
                  <a:cubicBezTo>
                    <a:pt x="263075" y="434625"/>
                    <a:pt x="258210" y="430544"/>
                    <a:pt x="253972" y="426149"/>
                  </a:cubicBezTo>
                  <a:cubicBezTo>
                    <a:pt x="250519" y="422382"/>
                    <a:pt x="248792" y="417045"/>
                    <a:pt x="251461" y="412493"/>
                  </a:cubicBezTo>
                  <a:cubicBezTo>
                    <a:pt x="254756" y="406529"/>
                    <a:pt x="259622" y="401505"/>
                    <a:pt x="267471" y="402134"/>
                  </a:cubicBezTo>
                  <a:close/>
                  <a:moveTo>
                    <a:pt x="339045" y="397719"/>
                  </a:moveTo>
                  <a:cubicBezTo>
                    <a:pt x="340418" y="398014"/>
                    <a:pt x="341556" y="398759"/>
                    <a:pt x="342184" y="400094"/>
                  </a:cubicBezTo>
                  <a:cubicBezTo>
                    <a:pt x="344852" y="405430"/>
                    <a:pt x="349875" y="407000"/>
                    <a:pt x="354584" y="409197"/>
                  </a:cubicBezTo>
                  <a:cubicBezTo>
                    <a:pt x="361491" y="412494"/>
                    <a:pt x="362433" y="417516"/>
                    <a:pt x="356781" y="422696"/>
                  </a:cubicBezTo>
                  <a:cubicBezTo>
                    <a:pt x="352858" y="426463"/>
                    <a:pt x="349718" y="431643"/>
                    <a:pt x="343283" y="431329"/>
                  </a:cubicBezTo>
                  <a:cubicBezTo>
                    <a:pt x="333237" y="430858"/>
                    <a:pt x="327430" y="423952"/>
                    <a:pt x="321465" y="417359"/>
                  </a:cubicBezTo>
                  <a:cubicBezTo>
                    <a:pt x="320837" y="416731"/>
                    <a:pt x="320680" y="415633"/>
                    <a:pt x="320680" y="414691"/>
                  </a:cubicBezTo>
                  <a:cubicBezTo>
                    <a:pt x="321151" y="408256"/>
                    <a:pt x="328057" y="399936"/>
                    <a:pt x="334493" y="398053"/>
                  </a:cubicBezTo>
                  <a:cubicBezTo>
                    <a:pt x="336063" y="397582"/>
                    <a:pt x="337671" y="397425"/>
                    <a:pt x="339045" y="397719"/>
                  </a:cubicBezTo>
                  <a:close/>
                  <a:moveTo>
                    <a:pt x="244398" y="394129"/>
                  </a:moveTo>
                  <a:cubicBezTo>
                    <a:pt x="244005" y="394835"/>
                    <a:pt x="244201" y="395228"/>
                    <a:pt x="244554" y="395541"/>
                  </a:cubicBezTo>
                  <a:lnTo>
                    <a:pt x="244572" y="395557"/>
                  </a:lnTo>
                  <a:lnTo>
                    <a:pt x="244554" y="394600"/>
                  </a:lnTo>
                  <a:lnTo>
                    <a:pt x="245251" y="394414"/>
                  </a:lnTo>
                  <a:close/>
                  <a:moveTo>
                    <a:pt x="133131" y="390106"/>
                  </a:moveTo>
                  <a:cubicBezTo>
                    <a:pt x="134446" y="389773"/>
                    <a:pt x="135859" y="389969"/>
                    <a:pt x="137350" y="390989"/>
                  </a:cubicBezTo>
                  <a:cubicBezTo>
                    <a:pt x="141588" y="393815"/>
                    <a:pt x="144100" y="397895"/>
                    <a:pt x="144884" y="401977"/>
                  </a:cubicBezTo>
                  <a:cubicBezTo>
                    <a:pt x="143943" y="410296"/>
                    <a:pt x="135623" y="419085"/>
                    <a:pt x="128874" y="420184"/>
                  </a:cubicBezTo>
                  <a:cubicBezTo>
                    <a:pt x="125264" y="420812"/>
                    <a:pt x="119456" y="413905"/>
                    <a:pt x="120555" y="409511"/>
                  </a:cubicBezTo>
                  <a:cubicBezTo>
                    <a:pt x="122125" y="403232"/>
                    <a:pt x="124636" y="397110"/>
                    <a:pt x="129502" y="392402"/>
                  </a:cubicBezTo>
                  <a:cubicBezTo>
                    <a:pt x="130601" y="391303"/>
                    <a:pt x="131817" y="390440"/>
                    <a:pt x="133131" y="390106"/>
                  </a:cubicBezTo>
                  <a:close/>
                  <a:moveTo>
                    <a:pt x="315972" y="389577"/>
                  </a:moveTo>
                  <a:lnTo>
                    <a:pt x="315972" y="389605"/>
                  </a:lnTo>
                  <a:lnTo>
                    <a:pt x="315981" y="389587"/>
                  </a:lnTo>
                  <a:close/>
                  <a:moveTo>
                    <a:pt x="307902" y="382399"/>
                  </a:moveTo>
                  <a:lnTo>
                    <a:pt x="307368" y="382469"/>
                  </a:lnTo>
                  <a:lnTo>
                    <a:pt x="307378" y="382482"/>
                  </a:lnTo>
                  <a:close/>
                  <a:moveTo>
                    <a:pt x="412129" y="379649"/>
                  </a:moveTo>
                  <a:cubicBezTo>
                    <a:pt x="415720" y="379924"/>
                    <a:pt x="419095" y="381572"/>
                    <a:pt x="422548" y="385025"/>
                  </a:cubicBezTo>
                  <a:cubicBezTo>
                    <a:pt x="417839" y="388949"/>
                    <a:pt x="413130" y="392716"/>
                    <a:pt x="408578" y="396483"/>
                  </a:cubicBezTo>
                  <a:cubicBezTo>
                    <a:pt x="404811" y="399623"/>
                    <a:pt x="400730" y="401977"/>
                    <a:pt x="396021" y="403233"/>
                  </a:cubicBezTo>
                  <a:cubicBezTo>
                    <a:pt x="392725" y="404175"/>
                    <a:pt x="388644" y="405744"/>
                    <a:pt x="386447" y="403233"/>
                  </a:cubicBezTo>
                  <a:cubicBezTo>
                    <a:pt x="383622" y="399936"/>
                    <a:pt x="388016" y="397268"/>
                    <a:pt x="389900" y="394914"/>
                  </a:cubicBezTo>
                  <a:cubicBezTo>
                    <a:pt x="393196" y="390676"/>
                    <a:pt x="394295" y="385496"/>
                    <a:pt x="400416" y="382514"/>
                  </a:cubicBezTo>
                  <a:cubicBezTo>
                    <a:pt x="404733" y="380473"/>
                    <a:pt x="408539" y="379374"/>
                    <a:pt x="412129" y="379649"/>
                  </a:cubicBezTo>
                  <a:close/>
                  <a:moveTo>
                    <a:pt x="305311" y="379045"/>
                  </a:moveTo>
                  <a:lnTo>
                    <a:pt x="306201" y="379394"/>
                  </a:lnTo>
                  <a:lnTo>
                    <a:pt x="306274" y="379606"/>
                  </a:lnTo>
                  <a:lnTo>
                    <a:pt x="306200" y="379355"/>
                  </a:lnTo>
                  <a:close/>
                  <a:moveTo>
                    <a:pt x="367926" y="371526"/>
                  </a:moveTo>
                  <a:cubicBezTo>
                    <a:pt x="374989" y="370741"/>
                    <a:pt x="381110" y="374666"/>
                    <a:pt x="386133" y="379531"/>
                  </a:cubicBezTo>
                  <a:cubicBezTo>
                    <a:pt x="390685" y="383769"/>
                    <a:pt x="387703" y="388007"/>
                    <a:pt x="385819" y="392088"/>
                  </a:cubicBezTo>
                  <a:cubicBezTo>
                    <a:pt x="381895" y="400250"/>
                    <a:pt x="372634" y="407628"/>
                    <a:pt x="365885" y="407784"/>
                  </a:cubicBezTo>
                  <a:cubicBezTo>
                    <a:pt x="358037" y="406529"/>
                    <a:pt x="350660" y="402290"/>
                    <a:pt x="344224" y="396169"/>
                  </a:cubicBezTo>
                  <a:cubicBezTo>
                    <a:pt x="343440" y="395384"/>
                    <a:pt x="342812" y="393971"/>
                    <a:pt x="342812" y="392873"/>
                  </a:cubicBezTo>
                  <a:cubicBezTo>
                    <a:pt x="343283" y="386908"/>
                    <a:pt x="348776" y="383141"/>
                    <a:pt x="349875" y="377177"/>
                  </a:cubicBezTo>
                  <a:cubicBezTo>
                    <a:pt x="350346" y="374666"/>
                    <a:pt x="354427" y="375294"/>
                    <a:pt x="356938" y="374509"/>
                  </a:cubicBezTo>
                  <a:cubicBezTo>
                    <a:pt x="360548" y="373410"/>
                    <a:pt x="364472" y="371997"/>
                    <a:pt x="367926" y="371526"/>
                  </a:cubicBezTo>
                  <a:close/>
                  <a:moveTo>
                    <a:pt x="186790" y="369655"/>
                  </a:moveTo>
                  <a:cubicBezTo>
                    <a:pt x="190226" y="370163"/>
                    <a:pt x="192757" y="373253"/>
                    <a:pt x="195111" y="376078"/>
                  </a:cubicBezTo>
                  <a:cubicBezTo>
                    <a:pt x="196523" y="377805"/>
                    <a:pt x="197779" y="379531"/>
                    <a:pt x="199192" y="381258"/>
                  </a:cubicBezTo>
                  <a:cubicBezTo>
                    <a:pt x="205156" y="388478"/>
                    <a:pt x="202018" y="399151"/>
                    <a:pt x="193385" y="403075"/>
                  </a:cubicBezTo>
                  <a:cubicBezTo>
                    <a:pt x="185693" y="406528"/>
                    <a:pt x="181455" y="413278"/>
                    <a:pt x="178317" y="420812"/>
                  </a:cubicBezTo>
                  <a:cubicBezTo>
                    <a:pt x="175177" y="428817"/>
                    <a:pt x="166387" y="427561"/>
                    <a:pt x="160893" y="431799"/>
                  </a:cubicBezTo>
                  <a:cubicBezTo>
                    <a:pt x="159638" y="432741"/>
                    <a:pt x="157754" y="431014"/>
                    <a:pt x="156655" y="429759"/>
                  </a:cubicBezTo>
                  <a:cubicBezTo>
                    <a:pt x="154772" y="427561"/>
                    <a:pt x="152889" y="425364"/>
                    <a:pt x="151319" y="422852"/>
                  </a:cubicBezTo>
                  <a:cubicBezTo>
                    <a:pt x="143942" y="411080"/>
                    <a:pt x="147552" y="401663"/>
                    <a:pt x="160737" y="397111"/>
                  </a:cubicBezTo>
                  <a:cubicBezTo>
                    <a:pt x="164817" y="395698"/>
                    <a:pt x="167800" y="397738"/>
                    <a:pt x="170311" y="400407"/>
                  </a:cubicBezTo>
                  <a:cubicBezTo>
                    <a:pt x="173450" y="403860"/>
                    <a:pt x="176276" y="407784"/>
                    <a:pt x="180200" y="412493"/>
                  </a:cubicBezTo>
                  <a:cubicBezTo>
                    <a:pt x="182083" y="405587"/>
                    <a:pt x="181141" y="401349"/>
                    <a:pt x="175334" y="398366"/>
                  </a:cubicBezTo>
                  <a:cubicBezTo>
                    <a:pt x="170468" y="395855"/>
                    <a:pt x="166544" y="391460"/>
                    <a:pt x="167957" y="385496"/>
                  </a:cubicBezTo>
                  <a:cubicBezTo>
                    <a:pt x="169840" y="377648"/>
                    <a:pt x="175648" y="372782"/>
                    <a:pt x="183025" y="370114"/>
                  </a:cubicBezTo>
                  <a:cubicBezTo>
                    <a:pt x="184398" y="369603"/>
                    <a:pt x="185644" y="369486"/>
                    <a:pt x="186790" y="369655"/>
                  </a:cubicBezTo>
                  <a:close/>
                  <a:moveTo>
                    <a:pt x="157284" y="363835"/>
                  </a:moveTo>
                  <a:cubicBezTo>
                    <a:pt x="163249" y="363521"/>
                    <a:pt x="166074" y="367289"/>
                    <a:pt x="165132" y="374038"/>
                  </a:cubicBezTo>
                  <a:cubicBezTo>
                    <a:pt x="167801" y="384868"/>
                    <a:pt x="158697" y="389577"/>
                    <a:pt x="151634" y="395385"/>
                  </a:cubicBezTo>
                  <a:cubicBezTo>
                    <a:pt x="149436" y="397268"/>
                    <a:pt x="146924" y="395542"/>
                    <a:pt x="145355" y="393502"/>
                  </a:cubicBezTo>
                  <a:cubicBezTo>
                    <a:pt x="140803" y="388165"/>
                    <a:pt x="139547" y="382043"/>
                    <a:pt x="142059" y="375294"/>
                  </a:cubicBezTo>
                  <a:cubicBezTo>
                    <a:pt x="144727" y="368230"/>
                    <a:pt x="150064" y="364306"/>
                    <a:pt x="157284" y="363835"/>
                  </a:cubicBezTo>
                  <a:close/>
                  <a:moveTo>
                    <a:pt x="426629" y="358832"/>
                  </a:moveTo>
                  <a:cubicBezTo>
                    <a:pt x="428708" y="358342"/>
                    <a:pt x="431023" y="358813"/>
                    <a:pt x="433535" y="360225"/>
                  </a:cubicBezTo>
                  <a:cubicBezTo>
                    <a:pt x="435418" y="361324"/>
                    <a:pt x="437459" y="362109"/>
                    <a:pt x="439029" y="363522"/>
                  </a:cubicBezTo>
                  <a:cubicBezTo>
                    <a:pt x="440755" y="364934"/>
                    <a:pt x="444679" y="363836"/>
                    <a:pt x="444365" y="366975"/>
                  </a:cubicBezTo>
                  <a:cubicBezTo>
                    <a:pt x="444051" y="369957"/>
                    <a:pt x="441697" y="372625"/>
                    <a:pt x="438401" y="373567"/>
                  </a:cubicBezTo>
                  <a:cubicBezTo>
                    <a:pt x="430552" y="376079"/>
                    <a:pt x="422705" y="377021"/>
                    <a:pt x="414072" y="373881"/>
                  </a:cubicBezTo>
                  <a:cubicBezTo>
                    <a:pt x="416583" y="369957"/>
                    <a:pt x="418780" y="366504"/>
                    <a:pt x="421135" y="363208"/>
                  </a:cubicBezTo>
                  <a:cubicBezTo>
                    <a:pt x="422705" y="360775"/>
                    <a:pt x="424549" y="359323"/>
                    <a:pt x="426629" y="358832"/>
                  </a:cubicBezTo>
                  <a:close/>
                  <a:moveTo>
                    <a:pt x="248929" y="355536"/>
                  </a:moveTo>
                  <a:cubicBezTo>
                    <a:pt x="252481" y="355163"/>
                    <a:pt x="255699" y="356458"/>
                    <a:pt x="258838" y="359440"/>
                  </a:cubicBezTo>
                  <a:cubicBezTo>
                    <a:pt x="264646" y="364777"/>
                    <a:pt x="269354" y="371370"/>
                    <a:pt x="276417" y="375451"/>
                  </a:cubicBezTo>
                  <a:cubicBezTo>
                    <a:pt x="278458" y="376706"/>
                    <a:pt x="278615" y="377962"/>
                    <a:pt x="276574" y="379846"/>
                  </a:cubicBezTo>
                  <a:cubicBezTo>
                    <a:pt x="273906" y="382200"/>
                    <a:pt x="271866" y="385182"/>
                    <a:pt x="269668" y="388164"/>
                  </a:cubicBezTo>
                  <a:cubicBezTo>
                    <a:pt x="262448" y="397739"/>
                    <a:pt x="258210" y="399152"/>
                    <a:pt x="246752" y="394914"/>
                  </a:cubicBezTo>
                  <a:lnTo>
                    <a:pt x="246213" y="394734"/>
                  </a:lnTo>
                  <a:lnTo>
                    <a:pt x="246910" y="395385"/>
                  </a:lnTo>
                  <a:cubicBezTo>
                    <a:pt x="246439" y="395542"/>
                    <a:pt x="245967" y="396013"/>
                    <a:pt x="245653" y="396484"/>
                  </a:cubicBezTo>
                  <a:lnTo>
                    <a:pt x="245651" y="396482"/>
                  </a:lnTo>
                  <a:lnTo>
                    <a:pt x="245653" y="396483"/>
                  </a:lnTo>
                  <a:cubicBezTo>
                    <a:pt x="252245" y="404959"/>
                    <a:pt x="252089" y="405901"/>
                    <a:pt x="243770" y="413592"/>
                  </a:cubicBezTo>
                  <a:cubicBezTo>
                    <a:pt x="240002" y="417046"/>
                    <a:pt x="234666" y="417830"/>
                    <a:pt x="230898" y="421283"/>
                  </a:cubicBezTo>
                  <a:cubicBezTo>
                    <a:pt x="228701" y="423324"/>
                    <a:pt x="226504" y="420499"/>
                    <a:pt x="224934" y="418772"/>
                  </a:cubicBezTo>
                  <a:cubicBezTo>
                    <a:pt x="221167" y="414377"/>
                    <a:pt x="216772" y="410610"/>
                    <a:pt x="211749" y="407628"/>
                  </a:cubicBezTo>
                  <a:cubicBezTo>
                    <a:pt x="206726" y="404645"/>
                    <a:pt x="203116" y="400722"/>
                    <a:pt x="206412" y="393972"/>
                  </a:cubicBezTo>
                  <a:cubicBezTo>
                    <a:pt x="210808" y="385339"/>
                    <a:pt x="217714" y="380316"/>
                    <a:pt x="224149" y="382200"/>
                  </a:cubicBezTo>
                  <a:cubicBezTo>
                    <a:pt x="228230" y="383456"/>
                    <a:pt x="232311" y="385339"/>
                    <a:pt x="235765" y="388007"/>
                  </a:cubicBezTo>
                  <a:cubicBezTo>
                    <a:pt x="237334" y="384554"/>
                    <a:pt x="234509" y="382671"/>
                    <a:pt x="233253" y="380159"/>
                  </a:cubicBezTo>
                  <a:cubicBezTo>
                    <a:pt x="229329" y="372625"/>
                    <a:pt x="230427" y="367132"/>
                    <a:pt x="237020" y="361638"/>
                  </a:cubicBezTo>
                  <a:cubicBezTo>
                    <a:pt x="241493" y="357949"/>
                    <a:pt x="245378" y="355909"/>
                    <a:pt x="248929" y="355536"/>
                  </a:cubicBezTo>
                  <a:close/>
                  <a:moveTo>
                    <a:pt x="319111" y="353790"/>
                  </a:moveTo>
                  <a:cubicBezTo>
                    <a:pt x="320523" y="353947"/>
                    <a:pt x="322406" y="354104"/>
                    <a:pt x="323034" y="355046"/>
                  </a:cubicBezTo>
                  <a:cubicBezTo>
                    <a:pt x="328371" y="362266"/>
                    <a:pt x="336062" y="366190"/>
                    <a:pt x="342968" y="371370"/>
                  </a:cubicBezTo>
                  <a:cubicBezTo>
                    <a:pt x="345480" y="373253"/>
                    <a:pt x="345793" y="375294"/>
                    <a:pt x="344852" y="378747"/>
                  </a:cubicBezTo>
                  <a:cubicBezTo>
                    <a:pt x="340614" y="393972"/>
                    <a:pt x="331353" y="398053"/>
                    <a:pt x="318326" y="389891"/>
                  </a:cubicBezTo>
                  <a:cubicBezTo>
                    <a:pt x="317933" y="389656"/>
                    <a:pt x="317501" y="389146"/>
                    <a:pt x="317050" y="388949"/>
                  </a:cubicBezTo>
                  <a:lnTo>
                    <a:pt x="316344" y="389427"/>
                  </a:lnTo>
                  <a:lnTo>
                    <a:pt x="316129" y="389734"/>
                  </a:lnTo>
                  <a:lnTo>
                    <a:pt x="316032" y="389638"/>
                  </a:lnTo>
                  <a:lnTo>
                    <a:pt x="315972" y="389679"/>
                  </a:lnTo>
                  <a:lnTo>
                    <a:pt x="315972" y="389734"/>
                  </a:lnTo>
                  <a:cubicBezTo>
                    <a:pt x="325233" y="406058"/>
                    <a:pt x="320524" y="407157"/>
                    <a:pt x="308437" y="418301"/>
                  </a:cubicBezTo>
                  <a:cubicBezTo>
                    <a:pt x="304671" y="421754"/>
                    <a:pt x="298235" y="421754"/>
                    <a:pt x="294468" y="417830"/>
                  </a:cubicBezTo>
                  <a:cubicBezTo>
                    <a:pt x="289602" y="412493"/>
                    <a:pt x="283480" y="409354"/>
                    <a:pt x="277830" y="405430"/>
                  </a:cubicBezTo>
                  <a:cubicBezTo>
                    <a:pt x="268569" y="399152"/>
                    <a:pt x="268412" y="395227"/>
                    <a:pt x="277673" y="389263"/>
                  </a:cubicBezTo>
                  <a:cubicBezTo>
                    <a:pt x="280655" y="387379"/>
                    <a:pt x="282852" y="385025"/>
                    <a:pt x="284736" y="382200"/>
                  </a:cubicBezTo>
                  <a:cubicBezTo>
                    <a:pt x="287915" y="377727"/>
                    <a:pt x="291535" y="375284"/>
                    <a:pt x="295993" y="376196"/>
                  </a:cubicBezTo>
                  <a:cubicBezTo>
                    <a:pt x="297479" y="376500"/>
                    <a:pt x="299059" y="377177"/>
                    <a:pt x="300746" y="378276"/>
                  </a:cubicBezTo>
                  <a:cubicBezTo>
                    <a:pt x="301139" y="378590"/>
                    <a:pt x="301570" y="378786"/>
                    <a:pt x="301983" y="378767"/>
                  </a:cubicBezTo>
                  <a:lnTo>
                    <a:pt x="302996" y="378038"/>
                  </a:lnTo>
                  <a:lnTo>
                    <a:pt x="299588" y="370271"/>
                  </a:lnTo>
                  <a:cubicBezTo>
                    <a:pt x="299176" y="367563"/>
                    <a:pt x="299725" y="364777"/>
                    <a:pt x="301845" y="361795"/>
                  </a:cubicBezTo>
                  <a:cubicBezTo>
                    <a:pt x="306239" y="355673"/>
                    <a:pt x="311890" y="353005"/>
                    <a:pt x="319111" y="353790"/>
                  </a:cubicBezTo>
                  <a:close/>
                  <a:moveTo>
                    <a:pt x="388647" y="346911"/>
                  </a:moveTo>
                  <a:cubicBezTo>
                    <a:pt x="394629" y="346315"/>
                    <a:pt x="399396" y="350376"/>
                    <a:pt x="404341" y="354261"/>
                  </a:cubicBezTo>
                  <a:cubicBezTo>
                    <a:pt x="407009" y="356301"/>
                    <a:pt x="409991" y="357871"/>
                    <a:pt x="413444" y="358342"/>
                  </a:cubicBezTo>
                  <a:cubicBezTo>
                    <a:pt x="415014" y="358656"/>
                    <a:pt x="416427" y="358813"/>
                    <a:pt x="416113" y="361324"/>
                  </a:cubicBezTo>
                  <a:cubicBezTo>
                    <a:pt x="416113" y="366190"/>
                    <a:pt x="406852" y="374666"/>
                    <a:pt x="401515" y="376392"/>
                  </a:cubicBezTo>
                  <a:cubicBezTo>
                    <a:pt x="390057" y="380159"/>
                    <a:pt x="383622" y="369957"/>
                    <a:pt x="374361" y="367760"/>
                  </a:cubicBezTo>
                  <a:cubicBezTo>
                    <a:pt x="373419" y="367602"/>
                    <a:pt x="372634" y="366033"/>
                    <a:pt x="372320" y="364934"/>
                  </a:cubicBezTo>
                  <a:cubicBezTo>
                    <a:pt x="371378" y="361795"/>
                    <a:pt x="379541" y="350808"/>
                    <a:pt x="382209" y="349238"/>
                  </a:cubicBezTo>
                  <a:cubicBezTo>
                    <a:pt x="384524" y="347825"/>
                    <a:pt x="386653" y="347109"/>
                    <a:pt x="388647" y="346911"/>
                  </a:cubicBezTo>
                  <a:close/>
                  <a:moveTo>
                    <a:pt x="214417" y="340292"/>
                  </a:moveTo>
                  <a:cubicBezTo>
                    <a:pt x="218027" y="339977"/>
                    <a:pt x="220695" y="341547"/>
                    <a:pt x="222265" y="344529"/>
                  </a:cubicBezTo>
                  <a:cubicBezTo>
                    <a:pt x="224934" y="349552"/>
                    <a:pt x="228701" y="354575"/>
                    <a:pt x="229799" y="359912"/>
                  </a:cubicBezTo>
                  <a:cubicBezTo>
                    <a:pt x="230898" y="365719"/>
                    <a:pt x="225876" y="370271"/>
                    <a:pt x="221794" y="373881"/>
                  </a:cubicBezTo>
                  <a:cubicBezTo>
                    <a:pt x="218027" y="377178"/>
                    <a:pt x="213004" y="378904"/>
                    <a:pt x="209552" y="382514"/>
                  </a:cubicBezTo>
                  <a:cubicBezTo>
                    <a:pt x="207197" y="384869"/>
                    <a:pt x="206098" y="383613"/>
                    <a:pt x="204528" y="381572"/>
                  </a:cubicBezTo>
                  <a:cubicBezTo>
                    <a:pt x="202488" y="378904"/>
                    <a:pt x="200448" y="376236"/>
                    <a:pt x="198250" y="373724"/>
                  </a:cubicBezTo>
                  <a:cubicBezTo>
                    <a:pt x="193071" y="367760"/>
                    <a:pt x="189460" y="361481"/>
                    <a:pt x="193542" y="353476"/>
                  </a:cubicBezTo>
                  <a:cubicBezTo>
                    <a:pt x="197936" y="345000"/>
                    <a:pt x="205470" y="341547"/>
                    <a:pt x="214417" y="340292"/>
                  </a:cubicBezTo>
                  <a:close/>
                  <a:moveTo>
                    <a:pt x="183595" y="333483"/>
                  </a:moveTo>
                  <a:cubicBezTo>
                    <a:pt x="185145" y="334013"/>
                    <a:pt x="186400" y="335112"/>
                    <a:pt x="187263" y="336681"/>
                  </a:cubicBezTo>
                  <a:cubicBezTo>
                    <a:pt x="189618" y="340919"/>
                    <a:pt x="196681" y="344372"/>
                    <a:pt x="191031" y="350965"/>
                  </a:cubicBezTo>
                  <a:cubicBezTo>
                    <a:pt x="189147" y="353162"/>
                    <a:pt x="187107" y="355359"/>
                    <a:pt x="186792" y="358341"/>
                  </a:cubicBezTo>
                  <a:cubicBezTo>
                    <a:pt x="185851" y="366033"/>
                    <a:pt x="178631" y="367288"/>
                    <a:pt x="173765" y="370584"/>
                  </a:cubicBezTo>
                  <a:cubicBezTo>
                    <a:pt x="172509" y="371526"/>
                    <a:pt x="170783" y="371055"/>
                    <a:pt x="170155" y="369485"/>
                  </a:cubicBezTo>
                  <a:cubicBezTo>
                    <a:pt x="168115" y="363835"/>
                    <a:pt x="164975" y="358656"/>
                    <a:pt x="164504" y="354574"/>
                  </a:cubicBezTo>
                  <a:cubicBezTo>
                    <a:pt x="164975" y="342959"/>
                    <a:pt x="169527" y="336681"/>
                    <a:pt x="178160" y="333699"/>
                  </a:cubicBezTo>
                  <a:cubicBezTo>
                    <a:pt x="180200" y="332992"/>
                    <a:pt x="182045" y="332953"/>
                    <a:pt x="183595" y="333483"/>
                  </a:cubicBezTo>
                  <a:close/>
                  <a:moveTo>
                    <a:pt x="455510" y="330873"/>
                  </a:moveTo>
                  <a:cubicBezTo>
                    <a:pt x="462416" y="329618"/>
                    <a:pt x="467596" y="332914"/>
                    <a:pt x="470107" y="337937"/>
                  </a:cubicBezTo>
                  <a:cubicBezTo>
                    <a:pt x="472305" y="342332"/>
                    <a:pt x="469322" y="347355"/>
                    <a:pt x="464928" y="350808"/>
                  </a:cubicBezTo>
                  <a:cubicBezTo>
                    <a:pt x="459120" y="354889"/>
                    <a:pt x="452998" y="356616"/>
                    <a:pt x="445935" y="356302"/>
                  </a:cubicBezTo>
                  <a:cubicBezTo>
                    <a:pt x="444209" y="356302"/>
                    <a:pt x="442482" y="356459"/>
                    <a:pt x="440912" y="356302"/>
                  </a:cubicBezTo>
                  <a:cubicBezTo>
                    <a:pt x="434634" y="355517"/>
                    <a:pt x="433064" y="352848"/>
                    <a:pt x="436674" y="347826"/>
                  </a:cubicBezTo>
                  <a:cubicBezTo>
                    <a:pt x="441697" y="340762"/>
                    <a:pt x="445621" y="332757"/>
                    <a:pt x="455510" y="330873"/>
                  </a:cubicBezTo>
                  <a:close/>
                  <a:moveTo>
                    <a:pt x="278772" y="328676"/>
                  </a:moveTo>
                  <a:cubicBezTo>
                    <a:pt x="282225" y="328833"/>
                    <a:pt x="285207" y="329147"/>
                    <a:pt x="286463" y="333542"/>
                  </a:cubicBezTo>
                  <a:cubicBezTo>
                    <a:pt x="287876" y="338251"/>
                    <a:pt x="292427" y="340291"/>
                    <a:pt x="295724" y="343431"/>
                  </a:cubicBezTo>
                  <a:cubicBezTo>
                    <a:pt x="301531" y="348610"/>
                    <a:pt x="301845" y="352221"/>
                    <a:pt x="296822" y="358185"/>
                  </a:cubicBezTo>
                  <a:cubicBezTo>
                    <a:pt x="295724" y="359441"/>
                    <a:pt x="294468" y="360697"/>
                    <a:pt x="293683" y="362109"/>
                  </a:cubicBezTo>
                  <a:cubicBezTo>
                    <a:pt x="287248" y="374509"/>
                    <a:pt x="278301" y="372312"/>
                    <a:pt x="269197" y="364934"/>
                  </a:cubicBezTo>
                  <a:cubicBezTo>
                    <a:pt x="264959" y="361481"/>
                    <a:pt x="261663" y="356772"/>
                    <a:pt x="258210" y="352535"/>
                  </a:cubicBezTo>
                  <a:cubicBezTo>
                    <a:pt x="257425" y="351750"/>
                    <a:pt x="257111" y="350337"/>
                    <a:pt x="256954" y="349238"/>
                  </a:cubicBezTo>
                  <a:cubicBezTo>
                    <a:pt x="256954" y="341704"/>
                    <a:pt x="271081" y="328519"/>
                    <a:pt x="278772" y="328676"/>
                  </a:cubicBezTo>
                  <a:close/>
                  <a:moveTo>
                    <a:pt x="340828" y="325360"/>
                  </a:moveTo>
                  <a:cubicBezTo>
                    <a:pt x="344205" y="324978"/>
                    <a:pt x="347207" y="327067"/>
                    <a:pt x="350032" y="329775"/>
                  </a:cubicBezTo>
                  <a:cubicBezTo>
                    <a:pt x="356468" y="335739"/>
                    <a:pt x="362275" y="342803"/>
                    <a:pt x="370594" y="346413"/>
                  </a:cubicBezTo>
                  <a:cubicBezTo>
                    <a:pt x="373106" y="347511"/>
                    <a:pt x="372792" y="349081"/>
                    <a:pt x="372164" y="351121"/>
                  </a:cubicBezTo>
                  <a:cubicBezTo>
                    <a:pt x="370123" y="356301"/>
                    <a:pt x="368083" y="361481"/>
                    <a:pt x="364473" y="365719"/>
                  </a:cubicBezTo>
                  <a:cubicBezTo>
                    <a:pt x="358194" y="372939"/>
                    <a:pt x="351915" y="373410"/>
                    <a:pt x="344695" y="367132"/>
                  </a:cubicBezTo>
                  <a:cubicBezTo>
                    <a:pt x="338574" y="361795"/>
                    <a:pt x="331824" y="356929"/>
                    <a:pt x="327587" y="349709"/>
                  </a:cubicBezTo>
                  <a:cubicBezTo>
                    <a:pt x="325860" y="347198"/>
                    <a:pt x="324447" y="344843"/>
                    <a:pt x="323976" y="340919"/>
                  </a:cubicBezTo>
                  <a:cubicBezTo>
                    <a:pt x="325389" y="334170"/>
                    <a:pt x="331353" y="330246"/>
                    <a:pt x="337318" y="326636"/>
                  </a:cubicBezTo>
                  <a:cubicBezTo>
                    <a:pt x="338534" y="325890"/>
                    <a:pt x="339702" y="325488"/>
                    <a:pt x="340828" y="325360"/>
                  </a:cubicBezTo>
                  <a:close/>
                  <a:moveTo>
                    <a:pt x="239538" y="317117"/>
                  </a:moveTo>
                  <a:cubicBezTo>
                    <a:pt x="243916" y="317081"/>
                    <a:pt x="247301" y="319847"/>
                    <a:pt x="249891" y="323497"/>
                  </a:cubicBezTo>
                  <a:cubicBezTo>
                    <a:pt x="253187" y="328205"/>
                    <a:pt x="258210" y="333385"/>
                    <a:pt x="250833" y="340134"/>
                  </a:cubicBezTo>
                  <a:cubicBezTo>
                    <a:pt x="246752" y="343901"/>
                    <a:pt x="248165" y="352063"/>
                    <a:pt x="240473" y="354418"/>
                  </a:cubicBezTo>
                  <a:cubicBezTo>
                    <a:pt x="235450" y="355830"/>
                    <a:pt x="232154" y="355987"/>
                    <a:pt x="229486" y="351278"/>
                  </a:cubicBezTo>
                  <a:cubicBezTo>
                    <a:pt x="225876" y="344686"/>
                    <a:pt x="223835" y="337780"/>
                    <a:pt x="222893" y="331659"/>
                  </a:cubicBezTo>
                  <a:cubicBezTo>
                    <a:pt x="222579" y="322398"/>
                    <a:pt x="228858" y="320671"/>
                    <a:pt x="234822" y="318160"/>
                  </a:cubicBezTo>
                  <a:cubicBezTo>
                    <a:pt x="236510" y="317453"/>
                    <a:pt x="238079" y="317130"/>
                    <a:pt x="239538" y="317117"/>
                  </a:cubicBezTo>
                  <a:close/>
                  <a:moveTo>
                    <a:pt x="203117" y="304504"/>
                  </a:moveTo>
                  <a:cubicBezTo>
                    <a:pt x="212691" y="304504"/>
                    <a:pt x="222580" y="310940"/>
                    <a:pt x="221639" y="317532"/>
                  </a:cubicBezTo>
                  <a:cubicBezTo>
                    <a:pt x="220854" y="323340"/>
                    <a:pt x="218970" y="329461"/>
                    <a:pt x="215674" y="334013"/>
                  </a:cubicBezTo>
                  <a:cubicBezTo>
                    <a:pt x="212064" y="339036"/>
                    <a:pt x="204529" y="336839"/>
                    <a:pt x="199193" y="339978"/>
                  </a:cubicBezTo>
                  <a:cubicBezTo>
                    <a:pt x="196524" y="341547"/>
                    <a:pt x="186949" y="326793"/>
                    <a:pt x="186949" y="321299"/>
                  </a:cubicBezTo>
                  <a:cubicBezTo>
                    <a:pt x="186792" y="314079"/>
                    <a:pt x="196053" y="304504"/>
                    <a:pt x="203117" y="304504"/>
                  </a:cubicBezTo>
                  <a:close/>
                  <a:moveTo>
                    <a:pt x="358194" y="303562"/>
                  </a:moveTo>
                  <a:cubicBezTo>
                    <a:pt x="373576" y="303562"/>
                    <a:pt x="384249" y="311568"/>
                    <a:pt x="392255" y="323810"/>
                  </a:cubicBezTo>
                  <a:cubicBezTo>
                    <a:pt x="394295" y="326950"/>
                    <a:pt x="389743" y="341390"/>
                    <a:pt x="386290" y="343745"/>
                  </a:cubicBezTo>
                  <a:cubicBezTo>
                    <a:pt x="381268" y="347355"/>
                    <a:pt x="373733" y="345629"/>
                    <a:pt x="368553" y="340291"/>
                  </a:cubicBezTo>
                  <a:cubicBezTo>
                    <a:pt x="364472" y="335897"/>
                    <a:pt x="360078" y="331815"/>
                    <a:pt x="355682" y="327735"/>
                  </a:cubicBezTo>
                  <a:cubicBezTo>
                    <a:pt x="351445" y="323810"/>
                    <a:pt x="348933" y="319102"/>
                    <a:pt x="348933" y="312666"/>
                  </a:cubicBezTo>
                  <a:cubicBezTo>
                    <a:pt x="349090" y="307330"/>
                    <a:pt x="351915" y="303562"/>
                    <a:pt x="358194" y="303562"/>
                  </a:cubicBezTo>
                  <a:close/>
                  <a:moveTo>
                    <a:pt x="299648" y="302149"/>
                  </a:moveTo>
                  <a:cubicBezTo>
                    <a:pt x="305612" y="300423"/>
                    <a:pt x="305926" y="307486"/>
                    <a:pt x="310007" y="309370"/>
                  </a:cubicBezTo>
                  <a:cubicBezTo>
                    <a:pt x="315344" y="311881"/>
                    <a:pt x="319425" y="317375"/>
                    <a:pt x="323820" y="321770"/>
                  </a:cubicBezTo>
                  <a:cubicBezTo>
                    <a:pt x="326488" y="324438"/>
                    <a:pt x="327273" y="327578"/>
                    <a:pt x="323663" y="330403"/>
                  </a:cubicBezTo>
                  <a:cubicBezTo>
                    <a:pt x="321309" y="332286"/>
                    <a:pt x="320210" y="334955"/>
                    <a:pt x="319425" y="337780"/>
                  </a:cubicBezTo>
                  <a:cubicBezTo>
                    <a:pt x="318483" y="342018"/>
                    <a:pt x="315344" y="343274"/>
                    <a:pt x="310164" y="343274"/>
                  </a:cubicBezTo>
                  <a:cubicBezTo>
                    <a:pt x="302944" y="340762"/>
                    <a:pt x="293840" y="339507"/>
                    <a:pt x="289602" y="329932"/>
                  </a:cubicBezTo>
                  <a:cubicBezTo>
                    <a:pt x="288503" y="327578"/>
                    <a:pt x="286777" y="325380"/>
                    <a:pt x="285521" y="323182"/>
                  </a:cubicBezTo>
                  <a:cubicBezTo>
                    <a:pt x="282853" y="318631"/>
                    <a:pt x="283481" y="314549"/>
                    <a:pt x="287404" y="310940"/>
                  </a:cubicBezTo>
                  <a:cubicBezTo>
                    <a:pt x="287561" y="310782"/>
                    <a:pt x="287718" y="310626"/>
                    <a:pt x="288032" y="310469"/>
                  </a:cubicBezTo>
                  <a:cubicBezTo>
                    <a:pt x="292271" y="308114"/>
                    <a:pt x="294939" y="303562"/>
                    <a:pt x="299648" y="302149"/>
                  </a:cubicBezTo>
                  <a:close/>
                  <a:moveTo>
                    <a:pt x="437832" y="293242"/>
                  </a:moveTo>
                  <a:cubicBezTo>
                    <a:pt x="441501" y="292889"/>
                    <a:pt x="445307" y="294615"/>
                    <a:pt x="449545" y="298383"/>
                  </a:cubicBezTo>
                  <a:cubicBezTo>
                    <a:pt x="452842" y="301208"/>
                    <a:pt x="455981" y="304190"/>
                    <a:pt x="459434" y="306701"/>
                  </a:cubicBezTo>
                  <a:cubicBezTo>
                    <a:pt x="463515" y="309683"/>
                    <a:pt x="468224" y="311410"/>
                    <a:pt x="473090" y="309213"/>
                  </a:cubicBezTo>
                  <a:cubicBezTo>
                    <a:pt x="481252" y="305603"/>
                    <a:pt x="486118" y="312038"/>
                    <a:pt x="492082" y="314706"/>
                  </a:cubicBezTo>
                  <a:cubicBezTo>
                    <a:pt x="493495" y="315334"/>
                    <a:pt x="492710" y="316590"/>
                    <a:pt x="492396" y="317846"/>
                  </a:cubicBezTo>
                  <a:cubicBezTo>
                    <a:pt x="489570" y="327420"/>
                    <a:pt x="471206" y="333228"/>
                    <a:pt x="463672" y="326792"/>
                  </a:cubicBezTo>
                  <a:cubicBezTo>
                    <a:pt x="461161" y="324752"/>
                    <a:pt x="462887" y="322397"/>
                    <a:pt x="463672" y="320200"/>
                  </a:cubicBezTo>
                  <a:cubicBezTo>
                    <a:pt x="465555" y="315491"/>
                    <a:pt x="465555" y="315491"/>
                    <a:pt x="463201" y="311567"/>
                  </a:cubicBezTo>
                  <a:cubicBezTo>
                    <a:pt x="460062" y="315805"/>
                    <a:pt x="457236" y="320357"/>
                    <a:pt x="453783" y="324124"/>
                  </a:cubicBezTo>
                  <a:cubicBezTo>
                    <a:pt x="446720" y="331972"/>
                    <a:pt x="439814" y="332129"/>
                    <a:pt x="431966" y="325380"/>
                  </a:cubicBezTo>
                  <a:cubicBezTo>
                    <a:pt x="430867" y="324438"/>
                    <a:pt x="429768" y="323496"/>
                    <a:pt x="428670" y="322554"/>
                  </a:cubicBezTo>
                  <a:cubicBezTo>
                    <a:pt x="418467" y="314863"/>
                    <a:pt x="418153" y="311253"/>
                    <a:pt x="426943" y="300580"/>
                  </a:cubicBezTo>
                  <a:cubicBezTo>
                    <a:pt x="430631" y="296028"/>
                    <a:pt x="434163" y="293595"/>
                    <a:pt x="437832" y="293242"/>
                  </a:cubicBezTo>
                  <a:close/>
                  <a:moveTo>
                    <a:pt x="500754" y="282314"/>
                  </a:moveTo>
                  <a:cubicBezTo>
                    <a:pt x="501892" y="282255"/>
                    <a:pt x="503069" y="282608"/>
                    <a:pt x="504168" y="283157"/>
                  </a:cubicBezTo>
                  <a:cubicBezTo>
                    <a:pt x="507935" y="285041"/>
                    <a:pt x="513271" y="286140"/>
                    <a:pt x="513271" y="291320"/>
                  </a:cubicBezTo>
                  <a:cubicBezTo>
                    <a:pt x="513271" y="296342"/>
                    <a:pt x="509348" y="300267"/>
                    <a:pt x="504795" y="302150"/>
                  </a:cubicBezTo>
                  <a:cubicBezTo>
                    <a:pt x="500401" y="304034"/>
                    <a:pt x="495691" y="304975"/>
                    <a:pt x="490983" y="305760"/>
                  </a:cubicBezTo>
                  <a:cubicBezTo>
                    <a:pt x="485960" y="306545"/>
                    <a:pt x="483605" y="302935"/>
                    <a:pt x="486431" y="298697"/>
                  </a:cubicBezTo>
                  <a:cubicBezTo>
                    <a:pt x="488785" y="294930"/>
                    <a:pt x="489727" y="291477"/>
                    <a:pt x="488000" y="286924"/>
                  </a:cubicBezTo>
                  <a:cubicBezTo>
                    <a:pt x="491924" y="286296"/>
                    <a:pt x="495378" y="286610"/>
                    <a:pt x="497575" y="283942"/>
                  </a:cubicBezTo>
                  <a:cubicBezTo>
                    <a:pt x="498517" y="282844"/>
                    <a:pt x="499616" y="282373"/>
                    <a:pt x="500754" y="282314"/>
                  </a:cubicBezTo>
                  <a:close/>
                  <a:moveTo>
                    <a:pt x="323459" y="280170"/>
                  </a:moveTo>
                  <a:cubicBezTo>
                    <a:pt x="326027" y="280214"/>
                    <a:pt x="328724" y="280960"/>
                    <a:pt x="331353" y="282529"/>
                  </a:cubicBezTo>
                  <a:cubicBezTo>
                    <a:pt x="338103" y="286453"/>
                    <a:pt x="342969" y="292575"/>
                    <a:pt x="347991" y="298382"/>
                  </a:cubicBezTo>
                  <a:cubicBezTo>
                    <a:pt x="350189" y="300894"/>
                    <a:pt x="341713" y="319259"/>
                    <a:pt x="338259" y="319887"/>
                  </a:cubicBezTo>
                  <a:cubicBezTo>
                    <a:pt x="327744" y="321770"/>
                    <a:pt x="309065" y="306231"/>
                    <a:pt x="309222" y="295400"/>
                  </a:cubicBezTo>
                  <a:cubicBezTo>
                    <a:pt x="309222" y="286218"/>
                    <a:pt x="315756" y="280038"/>
                    <a:pt x="323459" y="280170"/>
                  </a:cubicBezTo>
                  <a:close/>
                  <a:moveTo>
                    <a:pt x="394433" y="273524"/>
                  </a:moveTo>
                  <a:cubicBezTo>
                    <a:pt x="398219" y="273818"/>
                    <a:pt x="401830" y="276565"/>
                    <a:pt x="406381" y="281744"/>
                  </a:cubicBezTo>
                  <a:cubicBezTo>
                    <a:pt x="409834" y="285669"/>
                    <a:pt x="412817" y="290063"/>
                    <a:pt x="418310" y="291790"/>
                  </a:cubicBezTo>
                  <a:cubicBezTo>
                    <a:pt x="421764" y="292889"/>
                    <a:pt x="422391" y="296342"/>
                    <a:pt x="421293" y="299638"/>
                  </a:cubicBezTo>
                  <a:cubicBezTo>
                    <a:pt x="419566" y="304661"/>
                    <a:pt x="416270" y="308271"/>
                    <a:pt x="411247" y="310155"/>
                  </a:cubicBezTo>
                  <a:cubicBezTo>
                    <a:pt x="405910" y="312039"/>
                    <a:pt x="401358" y="314393"/>
                    <a:pt x="398219" y="319573"/>
                  </a:cubicBezTo>
                  <a:cubicBezTo>
                    <a:pt x="399632" y="319730"/>
                    <a:pt x="400887" y="320201"/>
                    <a:pt x="401358" y="319730"/>
                  </a:cubicBezTo>
                  <a:cubicBezTo>
                    <a:pt x="410776" y="312039"/>
                    <a:pt x="416740" y="319102"/>
                    <a:pt x="423019" y="324595"/>
                  </a:cubicBezTo>
                  <a:cubicBezTo>
                    <a:pt x="426786" y="327892"/>
                    <a:pt x="430239" y="331502"/>
                    <a:pt x="434163" y="334955"/>
                  </a:cubicBezTo>
                  <a:cubicBezTo>
                    <a:pt x="436675" y="337152"/>
                    <a:pt x="436675" y="339193"/>
                    <a:pt x="435576" y="342018"/>
                  </a:cubicBezTo>
                  <a:cubicBezTo>
                    <a:pt x="430553" y="354418"/>
                    <a:pt x="416113" y="356145"/>
                    <a:pt x="405126" y="349081"/>
                  </a:cubicBezTo>
                  <a:cubicBezTo>
                    <a:pt x="395865" y="343117"/>
                    <a:pt x="396022" y="337466"/>
                    <a:pt x="397277" y="328362"/>
                  </a:cubicBezTo>
                  <a:cubicBezTo>
                    <a:pt x="398219" y="321770"/>
                    <a:pt x="393510" y="315334"/>
                    <a:pt x="387860" y="310940"/>
                  </a:cubicBezTo>
                  <a:cubicBezTo>
                    <a:pt x="383936" y="307800"/>
                    <a:pt x="379541" y="305132"/>
                    <a:pt x="375774" y="301836"/>
                  </a:cubicBezTo>
                  <a:cubicBezTo>
                    <a:pt x="369495" y="296499"/>
                    <a:pt x="369495" y="292575"/>
                    <a:pt x="374832" y="286611"/>
                  </a:cubicBezTo>
                  <a:cubicBezTo>
                    <a:pt x="376872" y="284256"/>
                    <a:pt x="379070" y="282058"/>
                    <a:pt x="381424" y="280018"/>
                  </a:cubicBezTo>
                  <a:cubicBezTo>
                    <a:pt x="386683" y="275388"/>
                    <a:pt x="390646" y="273230"/>
                    <a:pt x="394433" y="273524"/>
                  </a:cubicBezTo>
                  <a:close/>
                  <a:moveTo>
                    <a:pt x="233331" y="270954"/>
                  </a:moveTo>
                  <a:cubicBezTo>
                    <a:pt x="235529" y="271425"/>
                    <a:pt x="237570" y="272719"/>
                    <a:pt x="239375" y="274682"/>
                  </a:cubicBezTo>
                  <a:cubicBezTo>
                    <a:pt x="241572" y="277193"/>
                    <a:pt x="242985" y="280332"/>
                    <a:pt x="245182" y="283001"/>
                  </a:cubicBezTo>
                  <a:cubicBezTo>
                    <a:pt x="247850" y="286454"/>
                    <a:pt x="248478" y="289279"/>
                    <a:pt x="245025" y="292890"/>
                  </a:cubicBezTo>
                  <a:cubicBezTo>
                    <a:pt x="242200" y="295714"/>
                    <a:pt x="240630" y="299639"/>
                    <a:pt x="240473" y="304034"/>
                  </a:cubicBezTo>
                  <a:cubicBezTo>
                    <a:pt x="240316" y="306074"/>
                    <a:pt x="243142" y="309527"/>
                    <a:pt x="239846" y="310155"/>
                  </a:cubicBezTo>
                  <a:cubicBezTo>
                    <a:pt x="235450" y="310940"/>
                    <a:pt x="230742" y="315021"/>
                    <a:pt x="226974" y="312980"/>
                  </a:cubicBezTo>
                  <a:cubicBezTo>
                    <a:pt x="221010" y="309684"/>
                    <a:pt x="215202" y="305289"/>
                    <a:pt x="213947" y="297598"/>
                  </a:cubicBezTo>
                  <a:cubicBezTo>
                    <a:pt x="213476" y="295872"/>
                    <a:pt x="213319" y="294145"/>
                    <a:pt x="213005" y="291948"/>
                  </a:cubicBezTo>
                  <a:cubicBezTo>
                    <a:pt x="214260" y="283629"/>
                    <a:pt x="218498" y="276565"/>
                    <a:pt x="226346" y="272170"/>
                  </a:cubicBezTo>
                  <a:cubicBezTo>
                    <a:pt x="228780" y="270836"/>
                    <a:pt x="231134" y="270483"/>
                    <a:pt x="233331" y="270954"/>
                  </a:cubicBezTo>
                  <a:close/>
                  <a:moveTo>
                    <a:pt x="504324" y="268089"/>
                  </a:moveTo>
                  <a:lnTo>
                    <a:pt x="504368" y="268241"/>
                  </a:lnTo>
                  <a:lnTo>
                    <a:pt x="504324" y="268246"/>
                  </a:lnTo>
                  <a:cubicBezTo>
                    <a:pt x="504324" y="268246"/>
                    <a:pt x="504324" y="268089"/>
                    <a:pt x="504324" y="268089"/>
                  </a:cubicBezTo>
                  <a:close/>
                  <a:moveTo>
                    <a:pt x="283142" y="263547"/>
                  </a:moveTo>
                  <a:cubicBezTo>
                    <a:pt x="288336" y="263017"/>
                    <a:pt x="293133" y="265578"/>
                    <a:pt x="297136" y="271228"/>
                  </a:cubicBezTo>
                  <a:cubicBezTo>
                    <a:pt x="298862" y="273583"/>
                    <a:pt x="300275" y="276094"/>
                    <a:pt x="302002" y="278448"/>
                  </a:cubicBezTo>
                  <a:cubicBezTo>
                    <a:pt x="306867" y="284884"/>
                    <a:pt x="304199" y="295714"/>
                    <a:pt x="296822" y="299325"/>
                  </a:cubicBezTo>
                  <a:cubicBezTo>
                    <a:pt x="293840" y="300738"/>
                    <a:pt x="290700" y="302150"/>
                    <a:pt x="287875" y="303876"/>
                  </a:cubicBezTo>
                  <a:cubicBezTo>
                    <a:pt x="283480" y="306545"/>
                    <a:pt x="280969" y="310626"/>
                    <a:pt x="280498" y="315649"/>
                  </a:cubicBezTo>
                  <a:cubicBezTo>
                    <a:pt x="280027" y="320201"/>
                    <a:pt x="278457" y="323497"/>
                    <a:pt x="272964" y="323340"/>
                  </a:cubicBezTo>
                  <a:cubicBezTo>
                    <a:pt x="270452" y="323340"/>
                    <a:pt x="268255" y="324438"/>
                    <a:pt x="266528" y="326322"/>
                  </a:cubicBezTo>
                  <a:cubicBezTo>
                    <a:pt x="261663" y="331345"/>
                    <a:pt x="258052" y="330089"/>
                    <a:pt x="254599" y="324595"/>
                  </a:cubicBezTo>
                  <a:cubicBezTo>
                    <a:pt x="250989" y="318945"/>
                    <a:pt x="247379" y="313137"/>
                    <a:pt x="245339" y="306702"/>
                  </a:cubicBezTo>
                  <a:cubicBezTo>
                    <a:pt x="243298" y="299639"/>
                    <a:pt x="245653" y="294302"/>
                    <a:pt x="251774" y="290849"/>
                  </a:cubicBezTo>
                  <a:cubicBezTo>
                    <a:pt x="257267" y="287866"/>
                    <a:pt x="264645" y="288965"/>
                    <a:pt x="268883" y="293674"/>
                  </a:cubicBezTo>
                  <a:cubicBezTo>
                    <a:pt x="271708" y="296342"/>
                    <a:pt x="273278" y="300110"/>
                    <a:pt x="278928" y="301836"/>
                  </a:cubicBezTo>
                  <a:cubicBezTo>
                    <a:pt x="275318" y="295400"/>
                    <a:pt x="271865" y="290535"/>
                    <a:pt x="270295" y="284727"/>
                  </a:cubicBezTo>
                  <a:cubicBezTo>
                    <a:pt x="267627" y="275780"/>
                    <a:pt x="270295" y="268717"/>
                    <a:pt x="277830" y="265107"/>
                  </a:cubicBezTo>
                  <a:cubicBezTo>
                    <a:pt x="279635" y="264244"/>
                    <a:pt x="281410" y="263724"/>
                    <a:pt x="283142" y="263547"/>
                  </a:cubicBezTo>
                  <a:close/>
                  <a:moveTo>
                    <a:pt x="352975" y="254002"/>
                  </a:moveTo>
                  <a:cubicBezTo>
                    <a:pt x="354819" y="254277"/>
                    <a:pt x="356624" y="255062"/>
                    <a:pt x="358351" y="256004"/>
                  </a:cubicBezTo>
                  <a:cubicBezTo>
                    <a:pt x="366042" y="260398"/>
                    <a:pt x="371379" y="267304"/>
                    <a:pt x="375931" y="274681"/>
                  </a:cubicBezTo>
                  <a:cubicBezTo>
                    <a:pt x="376715" y="275937"/>
                    <a:pt x="377814" y="277350"/>
                    <a:pt x="376087" y="278449"/>
                  </a:cubicBezTo>
                  <a:cubicBezTo>
                    <a:pt x="370908" y="281588"/>
                    <a:pt x="369809" y="287395"/>
                    <a:pt x="367141" y="292104"/>
                  </a:cubicBezTo>
                  <a:cubicBezTo>
                    <a:pt x="365571" y="294929"/>
                    <a:pt x="363374" y="297127"/>
                    <a:pt x="360548" y="298540"/>
                  </a:cubicBezTo>
                  <a:cubicBezTo>
                    <a:pt x="358037" y="299795"/>
                    <a:pt x="355840" y="299639"/>
                    <a:pt x="354584" y="296813"/>
                  </a:cubicBezTo>
                  <a:cubicBezTo>
                    <a:pt x="351759" y="291006"/>
                    <a:pt x="346579" y="288023"/>
                    <a:pt x="341242" y="285041"/>
                  </a:cubicBezTo>
                  <a:cubicBezTo>
                    <a:pt x="337161" y="283157"/>
                    <a:pt x="333708" y="280646"/>
                    <a:pt x="333865" y="274839"/>
                  </a:cubicBezTo>
                  <a:cubicBezTo>
                    <a:pt x="335592" y="266834"/>
                    <a:pt x="339672" y="259613"/>
                    <a:pt x="347364" y="255062"/>
                  </a:cubicBezTo>
                  <a:cubicBezTo>
                    <a:pt x="349247" y="253963"/>
                    <a:pt x="351131" y="253727"/>
                    <a:pt x="352975" y="254002"/>
                  </a:cubicBezTo>
                  <a:close/>
                  <a:moveTo>
                    <a:pt x="255875" y="247705"/>
                  </a:moveTo>
                  <a:cubicBezTo>
                    <a:pt x="258210" y="248156"/>
                    <a:pt x="260329" y="249490"/>
                    <a:pt x="262291" y="251923"/>
                  </a:cubicBezTo>
                  <a:cubicBezTo>
                    <a:pt x="263861" y="253963"/>
                    <a:pt x="265273" y="256474"/>
                    <a:pt x="267471" y="257887"/>
                  </a:cubicBezTo>
                  <a:cubicBezTo>
                    <a:pt x="272650" y="261183"/>
                    <a:pt x="271709" y="264950"/>
                    <a:pt x="268726" y="268874"/>
                  </a:cubicBezTo>
                  <a:cubicBezTo>
                    <a:pt x="265901" y="272641"/>
                    <a:pt x="263861" y="276251"/>
                    <a:pt x="263547" y="281588"/>
                  </a:cubicBezTo>
                  <a:cubicBezTo>
                    <a:pt x="263390" y="285669"/>
                    <a:pt x="258523" y="285825"/>
                    <a:pt x="254757" y="284727"/>
                  </a:cubicBezTo>
                  <a:cubicBezTo>
                    <a:pt x="247379" y="282373"/>
                    <a:pt x="237961" y="269031"/>
                    <a:pt x="237961" y="261183"/>
                  </a:cubicBezTo>
                  <a:cubicBezTo>
                    <a:pt x="238119" y="254434"/>
                    <a:pt x="242199" y="250981"/>
                    <a:pt x="248164" y="248784"/>
                  </a:cubicBezTo>
                  <a:cubicBezTo>
                    <a:pt x="250989" y="247685"/>
                    <a:pt x="253540" y="247254"/>
                    <a:pt x="255875" y="247705"/>
                  </a:cubicBezTo>
                  <a:close/>
                  <a:moveTo>
                    <a:pt x="488915" y="241796"/>
                  </a:moveTo>
                  <a:cubicBezTo>
                    <a:pt x="489903" y="241936"/>
                    <a:pt x="490904" y="242466"/>
                    <a:pt x="491924" y="243604"/>
                  </a:cubicBezTo>
                  <a:cubicBezTo>
                    <a:pt x="496280" y="248783"/>
                    <a:pt x="502313" y="253168"/>
                    <a:pt x="504726" y="259672"/>
                  </a:cubicBezTo>
                  <a:lnTo>
                    <a:pt x="505696" y="266699"/>
                  </a:lnTo>
                  <a:lnTo>
                    <a:pt x="504274" y="267992"/>
                  </a:lnTo>
                  <a:lnTo>
                    <a:pt x="504324" y="267932"/>
                  </a:lnTo>
                  <a:cubicBezTo>
                    <a:pt x="504324" y="267932"/>
                    <a:pt x="504167" y="268089"/>
                    <a:pt x="504167" y="268089"/>
                  </a:cubicBezTo>
                  <a:lnTo>
                    <a:pt x="504274" y="267992"/>
                  </a:lnTo>
                  <a:lnTo>
                    <a:pt x="504272" y="267995"/>
                  </a:lnTo>
                  <a:lnTo>
                    <a:pt x="505697" y="266700"/>
                  </a:lnTo>
                  <a:lnTo>
                    <a:pt x="505696" y="266699"/>
                  </a:lnTo>
                  <a:lnTo>
                    <a:pt x="505894" y="266519"/>
                  </a:lnTo>
                  <a:lnTo>
                    <a:pt x="505893" y="266521"/>
                  </a:lnTo>
                  <a:lnTo>
                    <a:pt x="505895" y="266519"/>
                  </a:lnTo>
                  <a:lnTo>
                    <a:pt x="505852" y="266813"/>
                  </a:lnTo>
                  <a:lnTo>
                    <a:pt x="509131" y="261752"/>
                  </a:lnTo>
                  <a:cubicBezTo>
                    <a:pt x="510485" y="260163"/>
                    <a:pt x="511937" y="258672"/>
                    <a:pt x="513114" y="257102"/>
                  </a:cubicBezTo>
                  <a:cubicBezTo>
                    <a:pt x="514605" y="255061"/>
                    <a:pt x="516763" y="254120"/>
                    <a:pt x="519078" y="254159"/>
                  </a:cubicBezTo>
                  <a:cubicBezTo>
                    <a:pt x="521394" y="254198"/>
                    <a:pt x="523866" y="255218"/>
                    <a:pt x="525985" y="257102"/>
                  </a:cubicBezTo>
                  <a:cubicBezTo>
                    <a:pt x="528967" y="259614"/>
                    <a:pt x="534618" y="261497"/>
                    <a:pt x="534304" y="265264"/>
                  </a:cubicBezTo>
                  <a:cubicBezTo>
                    <a:pt x="533833" y="270130"/>
                    <a:pt x="528653" y="272641"/>
                    <a:pt x="524101" y="274525"/>
                  </a:cubicBezTo>
                  <a:cubicBezTo>
                    <a:pt x="521904" y="275467"/>
                    <a:pt x="519550" y="276252"/>
                    <a:pt x="517195" y="276566"/>
                  </a:cubicBezTo>
                  <a:cubicBezTo>
                    <a:pt x="513114" y="277193"/>
                    <a:pt x="508562" y="278449"/>
                    <a:pt x="505109" y="277350"/>
                  </a:cubicBezTo>
                  <a:cubicBezTo>
                    <a:pt x="501224" y="276056"/>
                    <a:pt x="504491" y="273171"/>
                    <a:pt x="505043" y="270552"/>
                  </a:cubicBezTo>
                  <a:lnTo>
                    <a:pt x="504368" y="268241"/>
                  </a:lnTo>
                  <a:lnTo>
                    <a:pt x="505776" y="268050"/>
                  </a:lnTo>
                  <a:cubicBezTo>
                    <a:pt x="505933" y="267658"/>
                    <a:pt x="505894" y="267069"/>
                    <a:pt x="506051" y="266677"/>
                  </a:cubicBezTo>
                  <a:lnTo>
                    <a:pt x="505842" y="266886"/>
                  </a:lnTo>
                  <a:lnTo>
                    <a:pt x="505679" y="268011"/>
                  </a:lnTo>
                  <a:lnTo>
                    <a:pt x="504194" y="268088"/>
                  </a:lnTo>
                  <a:lnTo>
                    <a:pt x="498830" y="274524"/>
                  </a:lnTo>
                  <a:cubicBezTo>
                    <a:pt x="491767" y="283628"/>
                    <a:pt x="483919" y="284099"/>
                    <a:pt x="475600" y="276094"/>
                  </a:cubicBezTo>
                  <a:cubicBezTo>
                    <a:pt x="473403" y="273896"/>
                    <a:pt x="471990" y="270914"/>
                    <a:pt x="469008" y="269502"/>
                  </a:cubicBezTo>
                  <a:cubicBezTo>
                    <a:pt x="469008" y="275937"/>
                    <a:pt x="472775" y="281117"/>
                    <a:pt x="481565" y="284256"/>
                  </a:cubicBezTo>
                  <a:cubicBezTo>
                    <a:pt x="487215" y="286297"/>
                    <a:pt x="486431" y="288494"/>
                    <a:pt x="484704" y="292732"/>
                  </a:cubicBezTo>
                  <a:cubicBezTo>
                    <a:pt x="482192" y="299167"/>
                    <a:pt x="476542" y="302150"/>
                    <a:pt x="471676" y="305760"/>
                  </a:cubicBezTo>
                  <a:cubicBezTo>
                    <a:pt x="469322" y="307486"/>
                    <a:pt x="466967" y="305760"/>
                    <a:pt x="464927" y="304504"/>
                  </a:cubicBezTo>
                  <a:cubicBezTo>
                    <a:pt x="458962" y="300580"/>
                    <a:pt x="453155" y="296185"/>
                    <a:pt x="447034" y="292261"/>
                  </a:cubicBezTo>
                  <a:cubicBezTo>
                    <a:pt x="443109" y="289593"/>
                    <a:pt x="443423" y="287395"/>
                    <a:pt x="446563" y="284256"/>
                  </a:cubicBezTo>
                  <a:cubicBezTo>
                    <a:pt x="453783" y="277036"/>
                    <a:pt x="460532" y="269659"/>
                    <a:pt x="467595" y="262438"/>
                  </a:cubicBezTo>
                  <a:cubicBezTo>
                    <a:pt x="471206" y="258671"/>
                    <a:pt x="474187" y="254747"/>
                    <a:pt x="473874" y="249255"/>
                  </a:cubicBezTo>
                  <a:cubicBezTo>
                    <a:pt x="473716" y="246900"/>
                    <a:pt x="473874" y="244859"/>
                    <a:pt x="477327" y="245644"/>
                  </a:cubicBezTo>
                  <a:cubicBezTo>
                    <a:pt x="478112" y="245801"/>
                    <a:pt x="479210" y="245487"/>
                    <a:pt x="480152" y="245173"/>
                  </a:cubicBezTo>
                  <a:cubicBezTo>
                    <a:pt x="483095" y="244467"/>
                    <a:pt x="485950" y="241377"/>
                    <a:pt x="488915" y="241796"/>
                  </a:cubicBezTo>
                  <a:close/>
                  <a:moveTo>
                    <a:pt x="307770" y="236816"/>
                  </a:moveTo>
                  <a:cubicBezTo>
                    <a:pt x="311380" y="236855"/>
                    <a:pt x="314715" y="238111"/>
                    <a:pt x="317227" y="240622"/>
                  </a:cubicBezTo>
                  <a:cubicBezTo>
                    <a:pt x="319267" y="242662"/>
                    <a:pt x="320837" y="245017"/>
                    <a:pt x="322563" y="247372"/>
                  </a:cubicBezTo>
                  <a:cubicBezTo>
                    <a:pt x="325703" y="251766"/>
                    <a:pt x="328842" y="256004"/>
                    <a:pt x="336376" y="257416"/>
                  </a:cubicBezTo>
                  <a:cubicBezTo>
                    <a:pt x="332138" y="260869"/>
                    <a:pt x="329941" y="263851"/>
                    <a:pt x="328214" y="267304"/>
                  </a:cubicBezTo>
                  <a:cubicBezTo>
                    <a:pt x="323976" y="275466"/>
                    <a:pt x="314715" y="278135"/>
                    <a:pt x="307024" y="273426"/>
                  </a:cubicBezTo>
                  <a:cubicBezTo>
                    <a:pt x="300118" y="269188"/>
                    <a:pt x="295252" y="262753"/>
                    <a:pt x="291485" y="255690"/>
                  </a:cubicBezTo>
                  <a:cubicBezTo>
                    <a:pt x="288346" y="249725"/>
                    <a:pt x="290543" y="244389"/>
                    <a:pt x="296665" y="240308"/>
                  </a:cubicBezTo>
                  <a:cubicBezTo>
                    <a:pt x="300275" y="237954"/>
                    <a:pt x="304160" y="236776"/>
                    <a:pt x="307770" y="236816"/>
                  </a:cubicBezTo>
                  <a:close/>
                  <a:moveTo>
                    <a:pt x="543251" y="228850"/>
                  </a:moveTo>
                  <a:cubicBezTo>
                    <a:pt x="547489" y="229478"/>
                    <a:pt x="552512" y="232773"/>
                    <a:pt x="554395" y="237012"/>
                  </a:cubicBezTo>
                  <a:cubicBezTo>
                    <a:pt x="555965" y="240621"/>
                    <a:pt x="552826" y="244232"/>
                    <a:pt x="549843" y="246900"/>
                  </a:cubicBezTo>
                  <a:cubicBezTo>
                    <a:pt x="545448" y="250667"/>
                    <a:pt x="540268" y="252237"/>
                    <a:pt x="534618" y="252237"/>
                  </a:cubicBezTo>
                  <a:cubicBezTo>
                    <a:pt x="531792" y="252080"/>
                    <a:pt x="527869" y="252864"/>
                    <a:pt x="526770" y="250039"/>
                  </a:cubicBezTo>
                  <a:cubicBezTo>
                    <a:pt x="525671" y="247214"/>
                    <a:pt x="528497" y="244703"/>
                    <a:pt x="531007" y="243447"/>
                  </a:cubicBezTo>
                  <a:cubicBezTo>
                    <a:pt x="533833" y="242034"/>
                    <a:pt x="533990" y="239209"/>
                    <a:pt x="534618" y="236698"/>
                  </a:cubicBezTo>
                  <a:cubicBezTo>
                    <a:pt x="535874" y="231988"/>
                    <a:pt x="540425" y="228536"/>
                    <a:pt x="543251" y="228850"/>
                  </a:cubicBezTo>
                  <a:close/>
                  <a:moveTo>
                    <a:pt x="377814" y="227280"/>
                  </a:moveTo>
                  <a:cubicBezTo>
                    <a:pt x="382209" y="227280"/>
                    <a:pt x="385819" y="229321"/>
                    <a:pt x="388644" y="232303"/>
                  </a:cubicBezTo>
                  <a:cubicBezTo>
                    <a:pt x="391627" y="235442"/>
                    <a:pt x="394295" y="238895"/>
                    <a:pt x="396806" y="242348"/>
                  </a:cubicBezTo>
                  <a:cubicBezTo>
                    <a:pt x="404026" y="252237"/>
                    <a:pt x="403712" y="254905"/>
                    <a:pt x="394766" y="263380"/>
                  </a:cubicBezTo>
                  <a:cubicBezTo>
                    <a:pt x="389586" y="268404"/>
                    <a:pt x="382209" y="267776"/>
                    <a:pt x="374518" y="261654"/>
                  </a:cubicBezTo>
                  <a:cubicBezTo>
                    <a:pt x="369652" y="257887"/>
                    <a:pt x="366199" y="253021"/>
                    <a:pt x="363844" y="247371"/>
                  </a:cubicBezTo>
                  <a:cubicBezTo>
                    <a:pt x="360235" y="238111"/>
                    <a:pt x="367769" y="227280"/>
                    <a:pt x="377814" y="227280"/>
                  </a:cubicBezTo>
                  <a:close/>
                  <a:moveTo>
                    <a:pt x="443502" y="225201"/>
                  </a:moveTo>
                  <a:cubicBezTo>
                    <a:pt x="447583" y="225318"/>
                    <a:pt x="451507" y="227202"/>
                    <a:pt x="455353" y="230891"/>
                  </a:cubicBezTo>
                  <a:cubicBezTo>
                    <a:pt x="459591" y="235128"/>
                    <a:pt x="462887" y="240308"/>
                    <a:pt x="467909" y="243761"/>
                  </a:cubicBezTo>
                  <a:cubicBezTo>
                    <a:pt x="469008" y="244546"/>
                    <a:pt x="469322" y="245488"/>
                    <a:pt x="469636" y="246744"/>
                  </a:cubicBezTo>
                  <a:cubicBezTo>
                    <a:pt x="470892" y="252708"/>
                    <a:pt x="465712" y="261341"/>
                    <a:pt x="457550" y="265578"/>
                  </a:cubicBezTo>
                  <a:cubicBezTo>
                    <a:pt x="451900" y="268561"/>
                    <a:pt x="446877" y="266677"/>
                    <a:pt x="442482" y="262439"/>
                  </a:cubicBezTo>
                  <a:cubicBezTo>
                    <a:pt x="438401" y="258358"/>
                    <a:pt x="435105" y="253492"/>
                    <a:pt x="429140" y="252080"/>
                  </a:cubicBezTo>
                  <a:lnTo>
                    <a:pt x="429140" y="252237"/>
                  </a:lnTo>
                  <a:lnTo>
                    <a:pt x="429140" y="252237"/>
                  </a:lnTo>
                  <a:lnTo>
                    <a:pt x="429120" y="252239"/>
                  </a:lnTo>
                  <a:lnTo>
                    <a:pt x="428807" y="254792"/>
                  </a:lnTo>
                  <a:cubicBezTo>
                    <a:pt x="429307" y="257102"/>
                    <a:pt x="431926" y="258397"/>
                    <a:pt x="433221" y="260398"/>
                  </a:cubicBezTo>
                  <a:cubicBezTo>
                    <a:pt x="433849" y="261340"/>
                    <a:pt x="435262" y="261654"/>
                    <a:pt x="436360" y="262282"/>
                  </a:cubicBezTo>
                  <a:cubicBezTo>
                    <a:pt x="441540" y="265421"/>
                    <a:pt x="447976" y="268089"/>
                    <a:pt x="446406" y="275624"/>
                  </a:cubicBezTo>
                  <a:cubicBezTo>
                    <a:pt x="444993" y="282844"/>
                    <a:pt x="438715" y="286297"/>
                    <a:pt x="432122" y="288494"/>
                  </a:cubicBezTo>
                  <a:cubicBezTo>
                    <a:pt x="429140" y="289436"/>
                    <a:pt x="426472" y="288965"/>
                    <a:pt x="423960" y="287239"/>
                  </a:cubicBezTo>
                  <a:cubicBezTo>
                    <a:pt x="420978" y="285199"/>
                    <a:pt x="417996" y="282844"/>
                    <a:pt x="414700" y="281745"/>
                  </a:cubicBezTo>
                  <a:cubicBezTo>
                    <a:pt x="408421" y="279705"/>
                    <a:pt x="405910" y="275310"/>
                    <a:pt x="404026" y="269345"/>
                  </a:cubicBezTo>
                  <a:cubicBezTo>
                    <a:pt x="401672" y="261968"/>
                    <a:pt x="402771" y="256003"/>
                    <a:pt x="409049" y="251452"/>
                  </a:cubicBezTo>
                  <a:cubicBezTo>
                    <a:pt x="415013" y="247057"/>
                    <a:pt x="420978" y="245017"/>
                    <a:pt x="426943" y="251452"/>
                  </a:cubicBezTo>
                  <a:lnTo>
                    <a:pt x="427514" y="250976"/>
                  </a:lnTo>
                  <a:lnTo>
                    <a:pt x="427355" y="252296"/>
                  </a:lnTo>
                  <a:lnTo>
                    <a:pt x="427367" y="252294"/>
                  </a:lnTo>
                  <a:lnTo>
                    <a:pt x="427534" y="250960"/>
                  </a:lnTo>
                  <a:lnTo>
                    <a:pt x="427514" y="250976"/>
                  </a:lnTo>
                  <a:lnTo>
                    <a:pt x="427571" y="250510"/>
                  </a:lnTo>
                  <a:lnTo>
                    <a:pt x="427685" y="250567"/>
                  </a:lnTo>
                  <a:lnTo>
                    <a:pt x="424861" y="243967"/>
                  </a:lnTo>
                  <a:cubicBezTo>
                    <a:pt x="423146" y="238110"/>
                    <a:pt x="424942" y="234461"/>
                    <a:pt x="430710" y="230106"/>
                  </a:cubicBezTo>
                  <a:cubicBezTo>
                    <a:pt x="435183" y="226731"/>
                    <a:pt x="439421" y="225083"/>
                    <a:pt x="443502" y="225201"/>
                  </a:cubicBezTo>
                  <a:close/>
                  <a:moveTo>
                    <a:pt x="278772" y="223042"/>
                  </a:moveTo>
                  <a:cubicBezTo>
                    <a:pt x="283010" y="223042"/>
                    <a:pt x="295567" y="235441"/>
                    <a:pt x="293526" y="237482"/>
                  </a:cubicBezTo>
                  <a:cubicBezTo>
                    <a:pt x="287718" y="243447"/>
                    <a:pt x="285207" y="249882"/>
                    <a:pt x="284265" y="257886"/>
                  </a:cubicBezTo>
                  <a:cubicBezTo>
                    <a:pt x="283951" y="261025"/>
                    <a:pt x="275161" y="260398"/>
                    <a:pt x="272493" y="256944"/>
                  </a:cubicBezTo>
                  <a:cubicBezTo>
                    <a:pt x="270296" y="254119"/>
                    <a:pt x="268255" y="251138"/>
                    <a:pt x="266057" y="248313"/>
                  </a:cubicBezTo>
                  <a:cubicBezTo>
                    <a:pt x="261977" y="243289"/>
                    <a:pt x="258680" y="237953"/>
                    <a:pt x="262134" y="231204"/>
                  </a:cubicBezTo>
                  <a:cubicBezTo>
                    <a:pt x="264645" y="226338"/>
                    <a:pt x="271551" y="222885"/>
                    <a:pt x="278772" y="223042"/>
                  </a:cubicBezTo>
                  <a:close/>
                  <a:moveTo>
                    <a:pt x="510250" y="221502"/>
                  </a:moveTo>
                  <a:cubicBezTo>
                    <a:pt x="511721" y="221826"/>
                    <a:pt x="513153" y="222650"/>
                    <a:pt x="514527" y="224298"/>
                  </a:cubicBezTo>
                  <a:cubicBezTo>
                    <a:pt x="517823" y="228222"/>
                    <a:pt x="522061" y="230890"/>
                    <a:pt x="526927" y="232617"/>
                  </a:cubicBezTo>
                  <a:cubicBezTo>
                    <a:pt x="528182" y="233088"/>
                    <a:pt x="530537" y="232774"/>
                    <a:pt x="529909" y="235599"/>
                  </a:cubicBezTo>
                  <a:cubicBezTo>
                    <a:pt x="529124" y="240779"/>
                    <a:pt x="514370" y="253493"/>
                    <a:pt x="509347" y="253178"/>
                  </a:cubicBezTo>
                  <a:cubicBezTo>
                    <a:pt x="507620" y="253022"/>
                    <a:pt x="493023" y="239838"/>
                    <a:pt x="492395" y="238111"/>
                  </a:cubicBezTo>
                  <a:cubicBezTo>
                    <a:pt x="491140" y="234343"/>
                    <a:pt x="496005" y="233402"/>
                    <a:pt x="496005" y="229949"/>
                  </a:cubicBezTo>
                  <a:cubicBezTo>
                    <a:pt x="496005" y="227751"/>
                    <a:pt x="494279" y="223042"/>
                    <a:pt x="496476" y="223356"/>
                  </a:cubicBezTo>
                  <a:cubicBezTo>
                    <a:pt x="501067" y="224063"/>
                    <a:pt x="505835" y="220531"/>
                    <a:pt x="510250" y="221502"/>
                  </a:cubicBezTo>
                  <a:close/>
                  <a:moveTo>
                    <a:pt x="336604" y="211466"/>
                  </a:moveTo>
                  <a:cubicBezTo>
                    <a:pt x="342086" y="210525"/>
                    <a:pt x="347325" y="212761"/>
                    <a:pt x="352387" y="218177"/>
                  </a:cubicBezTo>
                  <a:cubicBezTo>
                    <a:pt x="360392" y="226652"/>
                    <a:pt x="361647" y="235285"/>
                    <a:pt x="355997" y="243918"/>
                  </a:cubicBezTo>
                  <a:cubicBezTo>
                    <a:pt x="354741" y="245959"/>
                    <a:pt x="342812" y="250668"/>
                    <a:pt x="338887" y="250668"/>
                  </a:cubicBezTo>
                  <a:cubicBezTo>
                    <a:pt x="338574" y="250668"/>
                    <a:pt x="338417" y="250668"/>
                    <a:pt x="338103" y="250668"/>
                  </a:cubicBezTo>
                  <a:cubicBezTo>
                    <a:pt x="331039" y="250197"/>
                    <a:pt x="320523" y="239994"/>
                    <a:pt x="318640" y="231675"/>
                  </a:cubicBezTo>
                  <a:cubicBezTo>
                    <a:pt x="317541" y="226967"/>
                    <a:pt x="324133" y="217078"/>
                    <a:pt x="331039" y="213467"/>
                  </a:cubicBezTo>
                  <a:cubicBezTo>
                    <a:pt x="332923" y="212447"/>
                    <a:pt x="334777" y="211780"/>
                    <a:pt x="336604" y="211466"/>
                  </a:cubicBezTo>
                  <a:close/>
                  <a:moveTo>
                    <a:pt x="397324" y="206044"/>
                  </a:moveTo>
                  <a:cubicBezTo>
                    <a:pt x="399317" y="205904"/>
                    <a:pt x="401436" y="206208"/>
                    <a:pt x="403555" y="207032"/>
                  </a:cubicBezTo>
                  <a:cubicBezTo>
                    <a:pt x="412816" y="210485"/>
                    <a:pt x="418467" y="218804"/>
                    <a:pt x="425844" y="224769"/>
                  </a:cubicBezTo>
                  <a:cubicBezTo>
                    <a:pt x="426158" y="225082"/>
                    <a:pt x="426629" y="225396"/>
                    <a:pt x="426629" y="225710"/>
                  </a:cubicBezTo>
                  <a:cubicBezTo>
                    <a:pt x="427257" y="230419"/>
                    <a:pt x="413287" y="243133"/>
                    <a:pt x="408107" y="242819"/>
                  </a:cubicBezTo>
                  <a:cubicBezTo>
                    <a:pt x="398689" y="242034"/>
                    <a:pt x="385505" y="226809"/>
                    <a:pt x="386133" y="217234"/>
                  </a:cubicBezTo>
                  <a:cubicBezTo>
                    <a:pt x="386486" y="210878"/>
                    <a:pt x="391342" y="206463"/>
                    <a:pt x="397324" y="206044"/>
                  </a:cubicBezTo>
                  <a:close/>
                  <a:moveTo>
                    <a:pt x="563499" y="203579"/>
                  </a:moveTo>
                  <a:cubicBezTo>
                    <a:pt x="568522" y="204521"/>
                    <a:pt x="572603" y="206718"/>
                    <a:pt x="574173" y="212055"/>
                  </a:cubicBezTo>
                  <a:cubicBezTo>
                    <a:pt x="575115" y="215194"/>
                    <a:pt x="568365" y="223670"/>
                    <a:pt x="564284" y="224769"/>
                  </a:cubicBezTo>
                  <a:cubicBezTo>
                    <a:pt x="561929" y="225397"/>
                    <a:pt x="559575" y="225554"/>
                    <a:pt x="557221" y="226025"/>
                  </a:cubicBezTo>
                  <a:cubicBezTo>
                    <a:pt x="554238" y="226495"/>
                    <a:pt x="551099" y="228850"/>
                    <a:pt x="548744" y="225240"/>
                  </a:cubicBezTo>
                  <a:cubicBezTo>
                    <a:pt x="546233" y="221473"/>
                    <a:pt x="551727" y="222101"/>
                    <a:pt x="552198" y="219746"/>
                  </a:cubicBezTo>
                  <a:cubicBezTo>
                    <a:pt x="552826" y="216450"/>
                    <a:pt x="554238" y="213311"/>
                    <a:pt x="555180" y="210171"/>
                  </a:cubicBezTo>
                  <a:cubicBezTo>
                    <a:pt x="556279" y="205933"/>
                    <a:pt x="558947" y="203579"/>
                    <a:pt x="563499" y="203579"/>
                  </a:cubicBezTo>
                  <a:close/>
                  <a:moveTo>
                    <a:pt x="468302" y="201205"/>
                  </a:moveTo>
                  <a:cubicBezTo>
                    <a:pt x="469597" y="201421"/>
                    <a:pt x="470813" y="202088"/>
                    <a:pt x="471990" y="203422"/>
                  </a:cubicBezTo>
                  <a:cubicBezTo>
                    <a:pt x="476386" y="208602"/>
                    <a:pt x="481408" y="212997"/>
                    <a:pt x="487530" y="216293"/>
                  </a:cubicBezTo>
                  <a:cubicBezTo>
                    <a:pt x="490198" y="217862"/>
                    <a:pt x="492082" y="220217"/>
                    <a:pt x="491611" y="223199"/>
                  </a:cubicBezTo>
                  <a:cubicBezTo>
                    <a:pt x="491768" y="232146"/>
                    <a:pt x="481408" y="239994"/>
                    <a:pt x="472775" y="237639"/>
                  </a:cubicBezTo>
                  <a:cubicBezTo>
                    <a:pt x="466340" y="235913"/>
                    <a:pt x="461004" y="232303"/>
                    <a:pt x="456608" y="227123"/>
                  </a:cubicBezTo>
                  <a:cubicBezTo>
                    <a:pt x="448760" y="217862"/>
                    <a:pt x="452528" y="205619"/>
                    <a:pt x="464142" y="201695"/>
                  </a:cubicBezTo>
                  <a:cubicBezTo>
                    <a:pt x="465634" y="201224"/>
                    <a:pt x="467007" y="200989"/>
                    <a:pt x="468302" y="201205"/>
                  </a:cubicBezTo>
                  <a:close/>
                  <a:moveTo>
                    <a:pt x="307495" y="190323"/>
                  </a:moveTo>
                  <a:cubicBezTo>
                    <a:pt x="311763" y="191081"/>
                    <a:pt x="314440" y="195260"/>
                    <a:pt x="317384" y="198556"/>
                  </a:cubicBezTo>
                  <a:cubicBezTo>
                    <a:pt x="322249" y="204050"/>
                    <a:pt x="324290" y="210015"/>
                    <a:pt x="318640" y="216293"/>
                  </a:cubicBezTo>
                  <a:cubicBezTo>
                    <a:pt x="318169" y="216764"/>
                    <a:pt x="317698" y="217549"/>
                    <a:pt x="317541" y="218177"/>
                  </a:cubicBezTo>
                  <a:cubicBezTo>
                    <a:pt x="316442" y="228379"/>
                    <a:pt x="308123" y="229635"/>
                    <a:pt x="300746" y="232146"/>
                  </a:cubicBezTo>
                  <a:cubicBezTo>
                    <a:pt x="299804" y="232460"/>
                    <a:pt x="299176" y="233088"/>
                    <a:pt x="298705" y="231675"/>
                  </a:cubicBezTo>
                  <a:cubicBezTo>
                    <a:pt x="296351" y="225397"/>
                    <a:pt x="291171" y="221316"/>
                    <a:pt x="286619" y="216607"/>
                  </a:cubicBezTo>
                  <a:cubicBezTo>
                    <a:pt x="285050" y="215037"/>
                    <a:pt x="284422" y="212997"/>
                    <a:pt x="284422" y="210643"/>
                  </a:cubicBezTo>
                  <a:cubicBezTo>
                    <a:pt x="284422" y="203736"/>
                    <a:pt x="292898" y="194318"/>
                    <a:pt x="302630" y="190865"/>
                  </a:cubicBezTo>
                  <a:cubicBezTo>
                    <a:pt x="304474" y="190198"/>
                    <a:pt x="306073" y="190070"/>
                    <a:pt x="307495" y="190323"/>
                  </a:cubicBezTo>
                  <a:close/>
                  <a:moveTo>
                    <a:pt x="368220" y="187215"/>
                  </a:moveTo>
                  <a:cubicBezTo>
                    <a:pt x="370515" y="187294"/>
                    <a:pt x="372791" y="188039"/>
                    <a:pt x="374989" y="189452"/>
                  </a:cubicBezTo>
                  <a:cubicBezTo>
                    <a:pt x="379697" y="192591"/>
                    <a:pt x="382994" y="196986"/>
                    <a:pt x="386761" y="201224"/>
                  </a:cubicBezTo>
                  <a:cubicBezTo>
                    <a:pt x="387545" y="202009"/>
                    <a:pt x="388644" y="202951"/>
                    <a:pt x="387545" y="204363"/>
                  </a:cubicBezTo>
                  <a:cubicBezTo>
                    <a:pt x="383779" y="208915"/>
                    <a:pt x="382209" y="214095"/>
                    <a:pt x="382209" y="219745"/>
                  </a:cubicBezTo>
                  <a:cubicBezTo>
                    <a:pt x="382209" y="221315"/>
                    <a:pt x="381267" y="221629"/>
                    <a:pt x="379854" y="221629"/>
                  </a:cubicBezTo>
                  <a:cubicBezTo>
                    <a:pt x="378442" y="221472"/>
                    <a:pt x="377029" y="221472"/>
                    <a:pt x="375616" y="221472"/>
                  </a:cubicBezTo>
                  <a:cubicBezTo>
                    <a:pt x="371536" y="221629"/>
                    <a:pt x="364472" y="224297"/>
                    <a:pt x="364472" y="223983"/>
                  </a:cubicBezTo>
                  <a:cubicBezTo>
                    <a:pt x="365571" y="214095"/>
                    <a:pt x="353171" y="210642"/>
                    <a:pt x="353799" y="201224"/>
                  </a:cubicBezTo>
                  <a:cubicBezTo>
                    <a:pt x="354113" y="195731"/>
                    <a:pt x="356624" y="191650"/>
                    <a:pt x="361333" y="188981"/>
                  </a:cubicBezTo>
                  <a:cubicBezTo>
                    <a:pt x="363609" y="187726"/>
                    <a:pt x="365924" y="187137"/>
                    <a:pt x="368220" y="187215"/>
                  </a:cubicBezTo>
                  <a:close/>
                  <a:moveTo>
                    <a:pt x="423882" y="183782"/>
                  </a:moveTo>
                  <a:cubicBezTo>
                    <a:pt x="428551" y="183409"/>
                    <a:pt x="433221" y="185371"/>
                    <a:pt x="437145" y="191336"/>
                  </a:cubicBezTo>
                  <a:cubicBezTo>
                    <a:pt x="439500" y="194789"/>
                    <a:pt x="445307" y="194632"/>
                    <a:pt x="446092" y="199812"/>
                  </a:cubicBezTo>
                  <a:cubicBezTo>
                    <a:pt x="446563" y="202009"/>
                    <a:pt x="447505" y="203893"/>
                    <a:pt x="448133" y="205933"/>
                  </a:cubicBezTo>
                  <a:cubicBezTo>
                    <a:pt x="448447" y="214095"/>
                    <a:pt x="441383" y="215665"/>
                    <a:pt x="436517" y="219118"/>
                  </a:cubicBezTo>
                  <a:cubicBezTo>
                    <a:pt x="432436" y="222100"/>
                    <a:pt x="428669" y="220060"/>
                    <a:pt x="425216" y="217548"/>
                  </a:cubicBezTo>
                  <a:cubicBezTo>
                    <a:pt x="419408" y="213310"/>
                    <a:pt x="414229" y="208131"/>
                    <a:pt x="409363" y="202794"/>
                  </a:cubicBezTo>
                  <a:cubicBezTo>
                    <a:pt x="405282" y="198399"/>
                    <a:pt x="406223" y="194004"/>
                    <a:pt x="410619" y="190237"/>
                  </a:cubicBezTo>
                  <a:cubicBezTo>
                    <a:pt x="414543" y="186862"/>
                    <a:pt x="419212" y="184155"/>
                    <a:pt x="423882" y="183782"/>
                  </a:cubicBezTo>
                  <a:close/>
                  <a:moveTo>
                    <a:pt x="584375" y="178465"/>
                  </a:moveTo>
                  <a:cubicBezTo>
                    <a:pt x="589554" y="177837"/>
                    <a:pt x="590339" y="182075"/>
                    <a:pt x="591124" y="185214"/>
                  </a:cubicBezTo>
                  <a:cubicBezTo>
                    <a:pt x="591124" y="193219"/>
                    <a:pt x="577782" y="202637"/>
                    <a:pt x="571033" y="200125"/>
                  </a:cubicBezTo>
                  <a:cubicBezTo>
                    <a:pt x="569934" y="199811"/>
                    <a:pt x="569620" y="199183"/>
                    <a:pt x="569464" y="198085"/>
                  </a:cubicBezTo>
                  <a:cubicBezTo>
                    <a:pt x="568679" y="191492"/>
                    <a:pt x="577782" y="179250"/>
                    <a:pt x="584375" y="178465"/>
                  </a:cubicBezTo>
                  <a:close/>
                  <a:moveTo>
                    <a:pt x="493141" y="178308"/>
                  </a:moveTo>
                  <a:cubicBezTo>
                    <a:pt x="498242" y="179093"/>
                    <a:pt x="502990" y="181997"/>
                    <a:pt x="506679" y="186941"/>
                  </a:cubicBezTo>
                  <a:cubicBezTo>
                    <a:pt x="510132" y="191650"/>
                    <a:pt x="513428" y="196359"/>
                    <a:pt x="519079" y="198713"/>
                  </a:cubicBezTo>
                  <a:cubicBezTo>
                    <a:pt x="523473" y="200597"/>
                    <a:pt x="527712" y="202010"/>
                    <a:pt x="531165" y="196987"/>
                  </a:cubicBezTo>
                  <a:cubicBezTo>
                    <a:pt x="532734" y="194789"/>
                    <a:pt x="535089" y="194632"/>
                    <a:pt x="536972" y="196202"/>
                  </a:cubicBezTo>
                  <a:cubicBezTo>
                    <a:pt x="541681" y="200283"/>
                    <a:pt x="546390" y="204835"/>
                    <a:pt x="548587" y="210643"/>
                  </a:cubicBezTo>
                  <a:cubicBezTo>
                    <a:pt x="551256" y="217863"/>
                    <a:pt x="538385" y="229792"/>
                    <a:pt x="530694" y="227752"/>
                  </a:cubicBezTo>
                  <a:cubicBezTo>
                    <a:pt x="525985" y="226496"/>
                    <a:pt x="521904" y="223827"/>
                    <a:pt x="518294" y="220688"/>
                  </a:cubicBezTo>
                  <a:cubicBezTo>
                    <a:pt x="515469" y="218177"/>
                    <a:pt x="513428" y="215037"/>
                    <a:pt x="515939" y="210643"/>
                  </a:cubicBezTo>
                  <a:cubicBezTo>
                    <a:pt x="517195" y="207974"/>
                    <a:pt x="517980" y="204678"/>
                    <a:pt x="516724" y="201068"/>
                  </a:cubicBezTo>
                  <a:cubicBezTo>
                    <a:pt x="515939" y="206247"/>
                    <a:pt x="513114" y="210329"/>
                    <a:pt x="509347" y="213781"/>
                  </a:cubicBezTo>
                  <a:cubicBezTo>
                    <a:pt x="502441" y="220061"/>
                    <a:pt x="494750" y="219433"/>
                    <a:pt x="489099" y="212055"/>
                  </a:cubicBezTo>
                  <a:cubicBezTo>
                    <a:pt x="485646" y="207660"/>
                    <a:pt x="481251" y="204207"/>
                    <a:pt x="477013" y="200754"/>
                  </a:cubicBezTo>
                  <a:cubicBezTo>
                    <a:pt x="469322" y="194632"/>
                    <a:pt x="469479" y="188040"/>
                    <a:pt x="477484" y="182389"/>
                  </a:cubicBezTo>
                  <a:cubicBezTo>
                    <a:pt x="482585" y="178858"/>
                    <a:pt x="488040" y="177523"/>
                    <a:pt x="493141" y="178308"/>
                  </a:cubicBezTo>
                  <a:close/>
                  <a:moveTo>
                    <a:pt x="554395" y="174384"/>
                  </a:moveTo>
                  <a:cubicBezTo>
                    <a:pt x="556593" y="172657"/>
                    <a:pt x="566952" y="184586"/>
                    <a:pt x="566795" y="189609"/>
                  </a:cubicBezTo>
                  <a:cubicBezTo>
                    <a:pt x="565382" y="194632"/>
                    <a:pt x="560988" y="198713"/>
                    <a:pt x="555808" y="201695"/>
                  </a:cubicBezTo>
                  <a:cubicBezTo>
                    <a:pt x="551413" y="204206"/>
                    <a:pt x="548588" y="200125"/>
                    <a:pt x="544977" y="198242"/>
                  </a:cubicBezTo>
                  <a:cubicBezTo>
                    <a:pt x="535717" y="193376"/>
                    <a:pt x="541681" y="183801"/>
                    <a:pt x="538071" y="177209"/>
                  </a:cubicBezTo>
                  <a:cubicBezTo>
                    <a:pt x="537600" y="176267"/>
                    <a:pt x="538542" y="175325"/>
                    <a:pt x="539641" y="175639"/>
                  </a:cubicBezTo>
                  <a:cubicBezTo>
                    <a:pt x="544664" y="177052"/>
                    <a:pt x="549215" y="177837"/>
                    <a:pt x="554395" y="174384"/>
                  </a:cubicBezTo>
                  <a:close/>
                  <a:moveTo>
                    <a:pt x="332766" y="167890"/>
                  </a:moveTo>
                  <a:cubicBezTo>
                    <a:pt x="337082" y="167674"/>
                    <a:pt x="341164" y="169518"/>
                    <a:pt x="345009" y="173443"/>
                  </a:cubicBezTo>
                  <a:cubicBezTo>
                    <a:pt x="345794" y="174227"/>
                    <a:pt x="346422" y="175326"/>
                    <a:pt x="347364" y="176111"/>
                  </a:cubicBezTo>
                  <a:cubicBezTo>
                    <a:pt x="353956" y="181605"/>
                    <a:pt x="356781" y="187569"/>
                    <a:pt x="350346" y="195260"/>
                  </a:cubicBezTo>
                  <a:cubicBezTo>
                    <a:pt x="349090" y="196830"/>
                    <a:pt x="348306" y="199341"/>
                    <a:pt x="348463" y="201382"/>
                  </a:cubicBezTo>
                  <a:cubicBezTo>
                    <a:pt x="348776" y="205149"/>
                    <a:pt x="348306" y="207346"/>
                    <a:pt x="342969" y="205149"/>
                  </a:cubicBezTo>
                  <a:cubicBezTo>
                    <a:pt x="331511" y="212369"/>
                    <a:pt x="326644" y="203265"/>
                    <a:pt x="321308" y="195260"/>
                  </a:cubicBezTo>
                  <a:cubicBezTo>
                    <a:pt x="320994" y="194789"/>
                    <a:pt x="320680" y="194476"/>
                    <a:pt x="320366" y="194162"/>
                  </a:cubicBezTo>
                  <a:cubicBezTo>
                    <a:pt x="312361" y="184744"/>
                    <a:pt x="312204" y="180977"/>
                    <a:pt x="319110" y="174698"/>
                  </a:cubicBezTo>
                  <a:cubicBezTo>
                    <a:pt x="323898" y="170382"/>
                    <a:pt x="328449" y="168106"/>
                    <a:pt x="332766" y="167890"/>
                  </a:cubicBezTo>
                  <a:close/>
                  <a:moveTo>
                    <a:pt x="395080" y="166850"/>
                  </a:moveTo>
                  <a:cubicBezTo>
                    <a:pt x="402614" y="168890"/>
                    <a:pt x="407323" y="174698"/>
                    <a:pt x="409677" y="181762"/>
                  </a:cubicBezTo>
                  <a:cubicBezTo>
                    <a:pt x="411090" y="185999"/>
                    <a:pt x="406381" y="188825"/>
                    <a:pt x="404811" y="192435"/>
                  </a:cubicBezTo>
                  <a:cubicBezTo>
                    <a:pt x="403399" y="195260"/>
                    <a:pt x="401986" y="197615"/>
                    <a:pt x="403870" y="200911"/>
                  </a:cubicBezTo>
                  <a:cubicBezTo>
                    <a:pt x="395864" y="202638"/>
                    <a:pt x="390685" y="200283"/>
                    <a:pt x="386604" y="194476"/>
                  </a:cubicBezTo>
                  <a:cubicBezTo>
                    <a:pt x="383935" y="190866"/>
                    <a:pt x="380482" y="187569"/>
                    <a:pt x="377343" y="184430"/>
                  </a:cubicBezTo>
                  <a:cubicBezTo>
                    <a:pt x="373418" y="180663"/>
                    <a:pt x="373576" y="177052"/>
                    <a:pt x="377029" y="173129"/>
                  </a:cubicBezTo>
                  <a:cubicBezTo>
                    <a:pt x="381895" y="167635"/>
                    <a:pt x="387859" y="164966"/>
                    <a:pt x="395080" y="166850"/>
                  </a:cubicBezTo>
                  <a:close/>
                  <a:moveTo>
                    <a:pt x="444366" y="161670"/>
                  </a:moveTo>
                  <a:cubicBezTo>
                    <a:pt x="452999" y="161670"/>
                    <a:pt x="458335" y="167163"/>
                    <a:pt x="463829" y="172814"/>
                  </a:cubicBezTo>
                  <a:cubicBezTo>
                    <a:pt x="466340" y="175483"/>
                    <a:pt x="470892" y="178465"/>
                    <a:pt x="470578" y="180819"/>
                  </a:cubicBezTo>
                  <a:cubicBezTo>
                    <a:pt x="470107" y="185214"/>
                    <a:pt x="468381" y="189766"/>
                    <a:pt x="467439" y="194475"/>
                  </a:cubicBezTo>
                  <a:cubicBezTo>
                    <a:pt x="466811" y="197457"/>
                    <a:pt x="462887" y="198713"/>
                    <a:pt x="461161" y="198242"/>
                  </a:cubicBezTo>
                  <a:cubicBezTo>
                    <a:pt x="455039" y="196829"/>
                    <a:pt x="447662" y="198085"/>
                    <a:pt x="444523" y="189609"/>
                  </a:cubicBezTo>
                  <a:cubicBezTo>
                    <a:pt x="442482" y="183958"/>
                    <a:pt x="438558" y="179250"/>
                    <a:pt x="436204" y="173756"/>
                  </a:cubicBezTo>
                  <a:cubicBezTo>
                    <a:pt x="432750" y="165751"/>
                    <a:pt x="435890" y="161670"/>
                    <a:pt x="444366" y="161670"/>
                  </a:cubicBezTo>
                  <a:close/>
                  <a:moveTo>
                    <a:pt x="508479" y="156655"/>
                  </a:moveTo>
                  <a:cubicBezTo>
                    <a:pt x="509828" y="156481"/>
                    <a:pt x="511231" y="156569"/>
                    <a:pt x="512643" y="156961"/>
                  </a:cubicBezTo>
                  <a:cubicBezTo>
                    <a:pt x="518451" y="158531"/>
                    <a:pt x="523630" y="162769"/>
                    <a:pt x="527398" y="167634"/>
                  </a:cubicBezTo>
                  <a:cubicBezTo>
                    <a:pt x="530223" y="171559"/>
                    <a:pt x="536658" y="173599"/>
                    <a:pt x="536031" y="177366"/>
                  </a:cubicBezTo>
                  <a:cubicBezTo>
                    <a:pt x="535089" y="186313"/>
                    <a:pt x="532577" y="190865"/>
                    <a:pt x="526613" y="192905"/>
                  </a:cubicBezTo>
                  <a:cubicBezTo>
                    <a:pt x="520962" y="194789"/>
                    <a:pt x="516567" y="192434"/>
                    <a:pt x="513585" y="187883"/>
                  </a:cubicBezTo>
                  <a:cubicBezTo>
                    <a:pt x="511074" y="183958"/>
                    <a:pt x="507620" y="181133"/>
                    <a:pt x="504324" y="177994"/>
                  </a:cubicBezTo>
                  <a:cubicBezTo>
                    <a:pt x="500400" y="174541"/>
                    <a:pt x="496476" y="169989"/>
                    <a:pt x="498987" y="164182"/>
                  </a:cubicBezTo>
                  <a:cubicBezTo>
                    <a:pt x="500871" y="160061"/>
                    <a:pt x="504432" y="157177"/>
                    <a:pt x="508479" y="156655"/>
                  </a:cubicBezTo>
                  <a:close/>
                  <a:moveTo>
                    <a:pt x="605702" y="154842"/>
                  </a:moveTo>
                  <a:cubicBezTo>
                    <a:pt x="606624" y="154881"/>
                    <a:pt x="607527" y="155156"/>
                    <a:pt x="608390" y="155862"/>
                  </a:cubicBezTo>
                  <a:cubicBezTo>
                    <a:pt x="610431" y="157588"/>
                    <a:pt x="609018" y="159315"/>
                    <a:pt x="608547" y="161042"/>
                  </a:cubicBezTo>
                  <a:cubicBezTo>
                    <a:pt x="605879" y="169832"/>
                    <a:pt x="602896" y="171872"/>
                    <a:pt x="591438" y="172029"/>
                  </a:cubicBezTo>
                  <a:cubicBezTo>
                    <a:pt x="592851" y="168419"/>
                    <a:pt x="594106" y="165280"/>
                    <a:pt x="595362" y="162298"/>
                  </a:cubicBezTo>
                  <a:cubicBezTo>
                    <a:pt x="596775" y="158844"/>
                    <a:pt x="599286" y="156333"/>
                    <a:pt x="602896" y="155234"/>
                  </a:cubicBezTo>
                  <a:cubicBezTo>
                    <a:pt x="603838" y="154999"/>
                    <a:pt x="604780" y="154803"/>
                    <a:pt x="605702" y="154842"/>
                  </a:cubicBezTo>
                  <a:close/>
                  <a:moveTo>
                    <a:pt x="471603" y="145792"/>
                  </a:moveTo>
                  <a:cubicBezTo>
                    <a:pt x="479682" y="144983"/>
                    <a:pt x="484273" y="148367"/>
                    <a:pt x="488158" y="159786"/>
                  </a:cubicBezTo>
                  <a:cubicBezTo>
                    <a:pt x="489099" y="162455"/>
                    <a:pt x="494750" y="162612"/>
                    <a:pt x="491767" y="167007"/>
                  </a:cubicBezTo>
                  <a:cubicBezTo>
                    <a:pt x="489570" y="170146"/>
                    <a:pt x="487059" y="173128"/>
                    <a:pt x="483291" y="174698"/>
                  </a:cubicBezTo>
                  <a:cubicBezTo>
                    <a:pt x="481251" y="175483"/>
                    <a:pt x="479054" y="175639"/>
                    <a:pt x="477013" y="174855"/>
                  </a:cubicBezTo>
                  <a:cubicBezTo>
                    <a:pt x="466497" y="171088"/>
                    <a:pt x="459748" y="158531"/>
                    <a:pt x="462259" y="147858"/>
                  </a:cubicBezTo>
                  <a:cubicBezTo>
                    <a:pt x="465830" y="146798"/>
                    <a:pt x="468910" y="146062"/>
                    <a:pt x="471603" y="145792"/>
                  </a:cubicBezTo>
                  <a:close/>
                  <a:moveTo>
                    <a:pt x="576105" y="145513"/>
                  </a:moveTo>
                  <a:cubicBezTo>
                    <a:pt x="576585" y="145238"/>
                    <a:pt x="577037" y="145268"/>
                    <a:pt x="577468" y="145817"/>
                  </a:cubicBezTo>
                  <a:cubicBezTo>
                    <a:pt x="581550" y="151154"/>
                    <a:pt x="589555" y="153351"/>
                    <a:pt x="589712" y="161827"/>
                  </a:cubicBezTo>
                  <a:cubicBezTo>
                    <a:pt x="589869" y="167949"/>
                    <a:pt x="579666" y="177994"/>
                    <a:pt x="572289" y="178151"/>
                  </a:cubicBezTo>
                  <a:cubicBezTo>
                    <a:pt x="564127" y="178465"/>
                    <a:pt x="557220" y="172030"/>
                    <a:pt x="557534" y="163240"/>
                  </a:cubicBezTo>
                  <a:cubicBezTo>
                    <a:pt x="557691" y="161984"/>
                    <a:pt x="558162" y="159944"/>
                    <a:pt x="558319" y="157746"/>
                  </a:cubicBezTo>
                  <a:cubicBezTo>
                    <a:pt x="558790" y="153508"/>
                    <a:pt x="559417" y="149898"/>
                    <a:pt x="565382" y="151939"/>
                  </a:cubicBezTo>
                  <a:cubicBezTo>
                    <a:pt x="566795" y="152410"/>
                    <a:pt x="568992" y="150840"/>
                    <a:pt x="570719" y="150369"/>
                  </a:cubicBezTo>
                  <a:cubicBezTo>
                    <a:pt x="572956" y="149898"/>
                    <a:pt x="574662" y="146337"/>
                    <a:pt x="576105" y="145513"/>
                  </a:cubicBezTo>
                  <a:close/>
                  <a:moveTo>
                    <a:pt x="362466" y="142435"/>
                  </a:moveTo>
                  <a:cubicBezTo>
                    <a:pt x="366424" y="143149"/>
                    <a:pt x="369103" y="146445"/>
                    <a:pt x="371693" y="149741"/>
                  </a:cubicBezTo>
                  <a:cubicBezTo>
                    <a:pt x="373262" y="151782"/>
                    <a:pt x="374518" y="154136"/>
                    <a:pt x="376088" y="156334"/>
                  </a:cubicBezTo>
                  <a:cubicBezTo>
                    <a:pt x="379384" y="160885"/>
                    <a:pt x="380482" y="164652"/>
                    <a:pt x="374204" y="168419"/>
                  </a:cubicBezTo>
                  <a:cubicBezTo>
                    <a:pt x="370751" y="170460"/>
                    <a:pt x="368710" y="174541"/>
                    <a:pt x="369181" y="179407"/>
                  </a:cubicBezTo>
                  <a:cubicBezTo>
                    <a:pt x="369652" y="183017"/>
                    <a:pt x="367926" y="185686"/>
                    <a:pt x="363688" y="184273"/>
                  </a:cubicBezTo>
                  <a:cubicBezTo>
                    <a:pt x="358194" y="182703"/>
                    <a:pt x="345166" y="164966"/>
                    <a:pt x="345166" y="159630"/>
                  </a:cubicBezTo>
                  <a:cubicBezTo>
                    <a:pt x="345166" y="153508"/>
                    <a:pt x="351758" y="144404"/>
                    <a:pt x="358037" y="142678"/>
                  </a:cubicBezTo>
                  <a:cubicBezTo>
                    <a:pt x="359685" y="142246"/>
                    <a:pt x="361147" y="142197"/>
                    <a:pt x="362466" y="142435"/>
                  </a:cubicBezTo>
                  <a:close/>
                  <a:moveTo>
                    <a:pt x="419919" y="141795"/>
                  </a:moveTo>
                  <a:cubicBezTo>
                    <a:pt x="421724" y="141775"/>
                    <a:pt x="423569" y="142442"/>
                    <a:pt x="425374" y="143619"/>
                  </a:cubicBezTo>
                  <a:cubicBezTo>
                    <a:pt x="427571" y="145032"/>
                    <a:pt x="429298" y="147073"/>
                    <a:pt x="431338" y="148799"/>
                  </a:cubicBezTo>
                  <a:cubicBezTo>
                    <a:pt x="436361" y="152723"/>
                    <a:pt x="436989" y="156804"/>
                    <a:pt x="433221" y="162141"/>
                  </a:cubicBezTo>
                  <a:cubicBezTo>
                    <a:pt x="431024" y="165280"/>
                    <a:pt x="429769" y="169047"/>
                    <a:pt x="429455" y="172971"/>
                  </a:cubicBezTo>
                  <a:cubicBezTo>
                    <a:pt x="428827" y="179877"/>
                    <a:pt x="428827" y="179877"/>
                    <a:pt x="421449" y="179877"/>
                  </a:cubicBezTo>
                  <a:cubicBezTo>
                    <a:pt x="417996" y="180348"/>
                    <a:pt x="415171" y="178936"/>
                    <a:pt x="413287" y="175639"/>
                  </a:cubicBezTo>
                  <a:cubicBezTo>
                    <a:pt x="412659" y="174541"/>
                    <a:pt x="411875" y="173756"/>
                    <a:pt x="411247" y="172657"/>
                  </a:cubicBezTo>
                  <a:cubicBezTo>
                    <a:pt x="409049" y="169204"/>
                    <a:pt x="402771" y="167948"/>
                    <a:pt x="404183" y="162769"/>
                  </a:cubicBezTo>
                  <a:cubicBezTo>
                    <a:pt x="406067" y="155863"/>
                    <a:pt x="409363" y="149270"/>
                    <a:pt x="414700" y="144090"/>
                  </a:cubicBezTo>
                  <a:cubicBezTo>
                    <a:pt x="416348" y="142521"/>
                    <a:pt x="418114" y="141815"/>
                    <a:pt x="419919" y="141795"/>
                  </a:cubicBezTo>
                  <a:close/>
                  <a:moveTo>
                    <a:pt x="539562" y="136458"/>
                  </a:moveTo>
                  <a:cubicBezTo>
                    <a:pt x="545134" y="137655"/>
                    <a:pt x="550000" y="142128"/>
                    <a:pt x="554081" y="149898"/>
                  </a:cubicBezTo>
                  <a:cubicBezTo>
                    <a:pt x="555179" y="151467"/>
                    <a:pt x="554866" y="153351"/>
                    <a:pt x="555023" y="156019"/>
                  </a:cubicBezTo>
                  <a:cubicBezTo>
                    <a:pt x="554709" y="157903"/>
                    <a:pt x="554395" y="160571"/>
                    <a:pt x="553610" y="163083"/>
                  </a:cubicBezTo>
                  <a:cubicBezTo>
                    <a:pt x="551255" y="171873"/>
                    <a:pt x="543564" y="175168"/>
                    <a:pt x="535716" y="170617"/>
                  </a:cubicBezTo>
                  <a:cubicBezTo>
                    <a:pt x="528339" y="166222"/>
                    <a:pt x="522846" y="159943"/>
                    <a:pt x="518450" y="152566"/>
                  </a:cubicBezTo>
                  <a:cubicBezTo>
                    <a:pt x="516253" y="148799"/>
                    <a:pt x="517038" y="145503"/>
                    <a:pt x="520805" y="142678"/>
                  </a:cubicBezTo>
                  <a:cubicBezTo>
                    <a:pt x="527711" y="137341"/>
                    <a:pt x="533990" y="135261"/>
                    <a:pt x="539562" y="136458"/>
                  </a:cubicBezTo>
                  <a:close/>
                  <a:moveTo>
                    <a:pt x="620652" y="131769"/>
                  </a:moveTo>
                  <a:cubicBezTo>
                    <a:pt x="622084" y="131808"/>
                    <a:pt x="623614" y="132240"/>
                    <a:pt x="625027" y="132632"/>
                  </a:cubicBezTo>
                  <a:cubicBezTo>
                    <a:pt x="625969" y="132789"/>
                    <a:pt x="626440" y="133574"/>
                    <a:pt x="626126" y="134673"/>
                  </a:cubicBezTo>
                  <a:cubicBezTo>
                    <a:pt x="625812" y="137027"/>
                    <a:pt x="615766" y="145660"/>
                    <a:pt x="613726" y="145189"/>
                  </a:cubicBezTo>
                  <a:cubicBezTo>
                    <a:pt x="613098" y="145032"/>
                    <a:pt x="612470" y="144404"/>
                    <a:pt x="612314" y="143933"/>
                  </a:cubicBezTo>
                  <a:cubicBezTo>
                    <a:pt x="611686" y="139538"/>
                    <a:pt x="614354" y="136085"/>
                    <a:pt x="616865" y="133260"/>
                  </a:cubicBezTo>
                  <a:cubicBezTo>
                    <a:pt x="617885" y="132083"/>
                    <a:pt x="619220" y="131730"/>
                    <a:pt x="620652" y="131769"/>
                  </a:cubicBezTo>
                  <a:close/>
                  <a:moveTo>
                    <a:pt x="495848" y="128394"/>
                  </a:moveTo>
                  <a:cubicBezTo>
                    <a:pt x="502912" y="129964"/>
                    <a:pt x="512172" y="140167"/>
                    <a:pt x="512957" y="147544"/>
                  </a:cubicBezTo>
                  <a:cubicBezTo>
                    <a:pt x="513114" y="149271"/>
                    <a:pt x="513428" y="150840"/>
                    <a:pt x="510917" y="151154"/>
                  </a:cubicBezTo>
                  <a:cubicBezTo>
                    <a:pt x="506522" y="151625"/>
                    <a:pt x="502284" y="152410"/>
                    <a:pt x="498674" y="153195"/>
                  </a:cubicBezTo>
                  <a:cubicBezTo>
                    <a:pt x="490983" y="153038"/>
                    <a:pt x="482978" y="145189"/>
                    <a:pt x="482821" y="138283"/>
                  </a:cubicBezTo>
                  <a:cubicBezTo>
                    <a:pt x="482664" y="132005"/>
                    <a:pt x="489256" y="126825"/>
                    <a:pt x="495848" y="128394"/>
                  </a:cubicBezTo>
                  <a:close/>
                  <a:moveTo>
                    <a:pt x="448113" y="124333"/>
                  </a:moveTo>
                  <a:cubicBezTo>
                    <a:pt x="451703" y="124863"/>
                    <a:pt x="455195" y="126668"/>
                    <a:pt x="458021" y="129650"/>
                  </a:cubicBezTo>
                  <a:cubicBezTo>
                    <a:pt x="462887" y="134987"/>
                    <a:pt x="465555" y="140638"/>
                    <a:pt x="462416" y="147701"/>
                  </a:cubicBezTo>
                  <a:cubicBezTo>
                    <a:pt x="459276" y="146602"/>
                    <a:pt x="459433" y="149898"/>
                    <a:pt x="458335" y="151154"/>
                  </a:cubicBezTo>
                  <a:cubicBezTo>
                    <a:pt x="452527" y="158531"/>
                    <a:pt x="443894" y="158531"/>
                    <a:pt x="438087" y="150840"/>
                  </a:cubicBezTo>
                  <a:cubicBezTo>
                    <a:pt x="436517" y="148800"/>
                    <a:pt x="434948" y="146602"/>
                    <a:pt x="433849" y="144248"/>
                  </a:cubicBezTo>
                  <a:cubicBezTo>
                    <a:pt x="431023" y="137969"/>
                    <a:pt x="432907" y="129964"/>
                    <a:pt x="437616" y="126668"/>
                  </a:cubicBezTo>
                  <a:cubicBezTo>
                    <a:pt x="440834" y="124549"/>
                    <a:pt x="444522" y="123803"/>
                    <a:pt x="448113" y="124333"/>
                  </a:cubicBezTo>
                  <a:close/>
                  <a:moveTo>
                    <a:pt x="591909" y="123215"/>
                  </a:moveTo>
                  <a:cubicBezTo>
                    <a:pt x="596147" y="123057"/>
                    <a:pt x="607448" y="134202"/>
                    <a:pt x="607448" y="138754"/>
                  </a:cubicBezTo>
                  <a:cubicBezTo>
                    <a:pt x="607448" y="145033"/>
                    <a:pt x="604152" y="149270"/>
                    <a:pt x="598501" y="151311"/>
                  </a:cubicBezTo>
                  <a:cubicBezTo>
                    <a:pt x="592536" y="153509"/>
                    <a:pt x="588927" y="150055"/>
                    <a:pt x="585787" y="145660"/>
                  </a:cubicBezTo>
                  <a:cubicBezTo>
                    <a:pt x="579823" y="137342"/>
                    <a:pt x="581235" y="128551"/>
                    <a:pt x="589240" y="124313"/>
                  </a:cubicBezTo>
                  <a:cubicBezTo>
                    <a:pt x="590025" y="123842"/>
                    <a:pt x="590967" y="123215"/>
                    <a:pt x="591909" y="123215"/>
                  </a:cubicBezTo>
                  <a:close/>
                  <a:moveTo>
                    <a:pt x="392470" y="122449"/>
                  </a:moveTo>
                  <a:cubicBezTo>
                    <a:pt x="395158" y="123097"/>
                    <a:pt x="397591" y="124706"/>
                    <a:pt x="399789" y="127296"/>
                  </a:cubicBezTo>
                  <a:cubicBezTo>
                    <a:pt x="401358" y="129179"/>
                    <a:pt x="402457" y="131377"/>
                    <a:pt x="404184" y="132946"/>
                  </a:cubicBezTo>
                  <a:cubicBezTo>
                    <a:pt x="409364" y="138126"/>
                    <a:pt x="410462" y="142207"/>
                    <a:pt x="402614" y="146131"/>
                  </a:cubicBezTo>
                  <a:cubicBezTo>
                    <a:pt x="399475" y="147701"/>
                    <a:pt x="399004" y="151625"/>
                    <a:pt x="398376" y="154921"/>
                  </a:cubicBezTo>
                  <a:cubicBezTo>
                    <a:pt x="397120" y="159944"/>
                    <a:pt x="393667" y="161671"/>
                    <a:pt x="388174" y="161828"/>
                  </a:cubicBezTo>
                  <a:cubicBezTo>
                    <a:pt x="387860" y="161828"/>
                    <a:pt x="386918" y="161671"/>
                    <a:pt x="385976" y="161513"/>
                  </a:cubicBezTo>
                  <a:cubicBezTo>
                    <a:pt x="380639" y="159944"/>
                    <a:pt x="373419" y="147544"/>
                    <a:pt x="372948" y="138754"/>
                  </a:cubicBezTo>
                  <a:cubicBezTo>
                    <a:pt x="372634" y="131848"/>
                    <a:pt x="376558" y="126197"/>
                    <a:pt x="383622" y="123372"/>
                  </a:cubicBezTo>
                  <a:cubicBezTo>
                    <a:pt x="386839" y="122116"/>
                    <a:pt x="389782" y="121802"/>
                    <a:pt x="392470" y="122449"/>
                  </a:cubicBezTo>
                  <a:close/>
                  <a:moveTo>
                    <a:pt x="559504" y="113449"/>
                  </a:moveTo>
                  <a:cubicBezTo>
                    <a:pt x="561871" y="113689"/>
                    <a:pt x="564127" y="114503"/>
                    <a:pt x="566011" y="115994"/>
                  </a:cubicBezTo>
                  <a:cubicBezTo>
                    <a:pt x="570562" y="119448"/>
                    <a:pt x="575586" y="123058"/>
                    <a:pt x="577155" y="129650"/>
                  </a:cubicBezTo>
                  <a:cubicBezTo>
                    <a:pt x="576056" y="133104"/>
                    <a:pt x="575429" y="136714"/>
                    <a:pt x="573859" y="140010"/>
                  </a:cubicBezTo>
                  <a:cubicBezTo>
                    <a:pt x="570405" y="147073"/>
                    <a:pt x="563813" y="148643"/>
                    <a:pt x="557692" y="143620"/>
                  </a:cubicBezTo>
                  <a:cubicBezTo>
                    <a:pt x="552669" y="139382"/>
                    <a:pt x="548273" y="134673"/>
                    <a:pt x="543722" y="129964"/>
                  </a:cubicBezTo>
                  <a:cubicBezTo>
                    <a:pt x="542152" y="128394"/>
                    <a:pt x="541681" y="126354"/>
                    <a:pt x="542309" y="124000"/>
                  </a:cubicBezTo>
                  <a:cubicBezTo>
                    <a:pt x="544311" y="117172"/>
                    <a:pt x="552404" y="112728"/>
                    <a:pt x="559504" y="113449"/>
                  </a:cubicBezTo>
                  <a:close/>
                  <a:moveTo>
                    <a:pt x="635544" y="109245"/>
                  </a:moveTo>
                  <a:cubicBezTo>
                    <a:pt x="637271" y="108931"/>
                    <a:pt x="637428" y="109873"/>
                    <a:pt x="637585" y="111286"/>
                  </a:cubicBezTo>
                  <a:cubicBezTo>
                    <a:pt x="638056" y="115209"/>
                    <a:pt x="633503" y="121801"/>
                    <a:pt x="630364" y="121801"/>
                  </a:cubicBezTo>
                  <a:cubicBezTo>
                    <a:pt x="628637" y="121801"/>
                    <a:pt x="628637" y="121017"/>
                    <a:pt x="628637" y="119604"/>
                  </a:cubicBezTo>
                  <a:cubicBezTo>
                    <a:pt x="629108" y="115366"/>
                    <a:pt x="632719" y="109559"/>
                    <a:pt x="635544" y="109245"/>
                  </a:cubicBezTo>
                  <a:close/>
                  <a:moveTo>
                    <a:pt x="474666" y="106574"/>
                  </a:moveTo>
                  <a:cubicBezTo>
                    <a:pt x="477749" y="106596"/>
                    <a:pt x="480192" y="109245"/>
                    <a:pt x="482193" y="112071"/>
                  </a:cubicBezTo>
                  <a:cubicBezTo>
                    <a:pt x="485803" y="117407"/>
                    <a:pt x="488628" y="122587"/>
                    <a:pt x="482350" y="128238"/>
                  </a:cubicBezTo>
                  <a:cubicBezTo>
                    <a:pt x="480152" y="130121"/>
                    <a:pt x="479211" y="133575"/>
                    <a:pt x="477641" y="136243"/>
                  </a:cubicBezTo>
                  <a:cubicBezTo>
                    <a:pt x="477013" y="137342"/>
                    <a:pt x="477013" y="139382"/>
                    <a:pt x="474816" y="138911"/>
                  </a:cubicBezTo>
                  <a:cubicBezTo>
                    <a:pt x="471519" y="138597"/>
                    <a:pt x="456765" y="124314"/>
                    <a:pt x="457550" y="121332"/>
                  </a:cubicBezTo>
                  <a:cubicBezTo>
                    <a:pt x="459591" y="114425"/>
                    <a:pt x="465712" y="110815"/>
                    <a:pt x="471363" y="107519"/>
                  </a:cubicBezTo>
                  <a:cubicBezTo>
                    <a:pt x="472540" y="106851"/>
                    <a:pt x="473639" y="106567"/>
                    <a:pt x="474666" y="106574"/>
                  </a:cubicBezTo>
                  <a:close/>
                  <a:moveTo>
                    <a:pt x="526989" y="105995"/>
                  </a:moveTo>
                  <a:cubicBezTo>
                    <a:pt x="532882" y="105929"/>
                    <a:pt x="539327" y="108225"/>
                    <a:pt x="542153" y="111757"/>
                  </a:cubicBezTo>
                  <a:cubicBezTo>
                    <a:pt x="542937" y="112699"/>
                    <a:pt x="543879" y="113954"/>
                    <a:pt x="542466" y="114739"/>
                  </a:cubicBezTo>
                  <a:cubicBezTo>
                    <a:pt x="537758" y="117093"/>
                    <a:pt x="537758" y="122273"/>
                    <a:pt x="535560" y="126197"/>
                  </a:cubicBezTo>
                  <a:cubicBezTo>
                    <a:pt x="531165" y="134203"/>
                    <a:pt x="514841" y="135615"/>
                    <a:pt x="508562" y="128865"/>
                  </a:cubicBezTo>
                  <a:cubicBezTo>
                    <a:pt x="506836" y="126825"/>
                    <a:pt x="507777" y="124942"/>
                    <a:pt x="508248" y="122901"/>
                  </a:cubicBezTo>
                  <a:cubicBezTo>
                    <a:pt x="508091" y="115838"/>
                    <a:pt x="513114" y="109873"/>
                    <a:pt x="521434" y="106890"/>
                  </a:cubicBezTo>
                  <a:cubicBezTo>
                    <a:pt x="523121" y="106302"/>
                    <a:pt x="525024" y="106018"/>
                    <a:pt x="526989" y="105995"/>
                  </a:cubicBezTo>
                  <a:close/>
                  <a:moveTo>
                    <a:pt x="608748" y="105968"/>
                  </a:moveTo>
                  <a:cubicBezTo>
                    <a:pt x="610087" y="106096"/>
                    <a:pt x="611411" y="106498"/>
                    <a:pt x="612628" y="107204"/>
                  </a:cubicBezTo>
                  <a:cubicBezTo>
                    <a:pt x="614511" y="108303"/>
                    <a:pt x="616552" y="109088"/>
                    <a:pt x="618435" y="110187"/>
                  </a:cubicBezTo>
                  <a:cubicBezTo>
                    <a:pt x="621418" y="112070"/>
                    <a:pt x="626755" y="112698"/>
                    <a:pt x="624557" y="118192"/>
                  </a:cubicBezTo>
                  <a:cubicBezTo>
                    <a:pt x="622517" y="123057"/>
                    <a:pt x="619377" y="127452"/>
                    <a:pt x="614982" y="127923"/>
                  </a:cubicBezTo>
                  <a:cubicBezTo>
                    <a:pt x="602111" y="127923"/>
                    <a:pt x="594891" y="119761"/>
                    <a:pt x="598815" y="111443"/>
                  </a:cubicBezTo>
                  <a:cubicBezTo>
                    <a:pt x="600581" y="107675"/>
                    <a:pt x="604730" y="105586"/>
                    <a:pt x="608748" y="105968"/>
                  </a:cubicBezTo>
                  <a:close/>
                  <a:moveTo>
                    <a:pt x="412247" y="103496"/>
                  </a:moveTo>
                  <a:cubicBezTo>
                    <a:pt x="417446" y="102574"/>
                    <a:pt x="422940" y="103752"/>
                    <a:pt x="426315" y="107519"/>
                  </a:cubicBezTo>
                  <a:cubicBezTo>
                    <a:pt x="429611" y="111286"/>
                    <a:pt x="432122" y="115838"/>
                    <a:pt x="435261" y="119762"/>
                  </a:cubicBezTo>
                  <a:cubicBezTo>
                    <a:pt x="436988" y="121959"/>
                    <a:pt x="436046" y="123058"/>
                    <a:pt x="434163" y="124314"/>
                  </a:cubicBezTo>
                  <a:cubicBezTo>
                    <a:pt x="431651" y="126197"/>
                    <a:pt x="430082" y="129022"/>
                    <a:pt x="429140" y="132005"/>
                  </a:cubicBezTo>
                  <a:cubicBezTo>
                    <a:pt x="428198" y="134516"/>
                    <a:pt x="428512" y="138441"/>
                    <a:pt x="424588" y="135144"/>
                  </a:cubicBezTo>
                  <a:cubicBezTo>
                    <a:pt x="410305" y="139068"/>
                    <a:pt x="407636" y="125570"/>
                    <a:pt x="400102" y="119448"/>
                  </a:cubicBezTo>
                  <a:cubicBezTo>
                    <a:pt x="397905" y="117721"/>
                    <a:pt x="398690" y="114582"/>
                    <a:pt x="399945" y="112070"/>
                  </a:cubicBezTo>
                  <a:cubicBezTo>
                    <a:pt x="402143" y="107440"/>
                    <a:pt x="407048" y="104419"/>
                    <a:pt x="412247" y="103496"/>
                  </a:cubicBezTo>
                  <a:close/>
                  <a:moveTo>
                    <a:pt x="500871" y="88840"/>
                  </a:moveTo>
                  <a:cubicBezTo>
                    <a:pt x="508405" y="89311"/>
                    <a:pt x="510917" y="95276"/>
                    <a:pt x="514056" y="100299"/>
                  </a:cubicBezTo>
                  <a:cubicBezTo>
                    <a:pt x="516725" y="104694"/>
                    <a:pt x="511859" y="105793"/>
                    <a:pt x="509975" y="108147"/>
                  </a:cubicBezTo>
                  <a:cubicBezTo>
                    <a:pt x="506836" y="111914"/>
                    <a:pt x="502284" y="114426"/>
                    <a:pt x="502598" y="120547"/>
                  </a:cubicBezTo>
                  <a:cubicBezTo>
                    <a:pt x="502755" y="124000"/>
                    <a:pt x="499930" y="123530"/>
                    <a:pt x="498203" y="121646"/>
                  </a:cubicBezTo>
                  <a:cubicBezTo>
                    <a:pt x="493494" y="116623"/>
                    <a:pt x="488942" y="111443"/>
                    <a:pt x="484390" y="106263"/>
                  </a:cubicBezTo>
                  <a:cubicBezTo>
                    <a:pt x="482663" y="104223"/>
                    <a:pt x="482192" y="101868"/>
                    <a:pt x="483919" y="99671"/>
                  </a:cubicBezTo>
                  <a:cubicBezTo>
                    <a:pt x="488157" y="93706"/>
                    <a:pt x="494436" y="90724"/>
                    <a:pt x="500871" y="88840"/>
                  </a:cubicBezTo>
                  <a:close/>
                  <a:moveTo>
                    <a:pt x="626597" y="86486"/>
                  </a:moveTo>
                  <a:cubicBezTo>
                    <a:pt x="630678" y="87584"/>
                    <a:pt x="636956" y="87428"/>
                    <a:pt x="637584" y="93549"/>
                  </a:cubicBezTo>
                  <a:cubicBezTo>
                    <a:pt x="638369" y="100926"/>
                    <a:pt x="632091" y="107048"/>
                    <a:pt x="623458" y="107361"/>
                  </a:cubicBezTo>
                  <a:cubicBezTo>
                    <a:pt x="619691" y="106890"/>
                    <a:pt x="614668" y="107048"/>
                    <a:pt x="614354" y="100612"/>
                  </a:cubicBezTo>
                  <a:cubicBezTo>
                    <a:pt x="614197" y="95276"/>
                    <a:pt x="622202" y="85387"/>
                    <a:pt x="626597" y="86486"/>
                  </a:cubicBezTo>
                  <a:close/>
                  <a:moveTo>
                    <a:pt x="443107" y="82986"/>
                  </a:moveTo>
                  <a:cubicBezTo>
                    <a:pt x="445964" y="83092"/>
                    <a:pt x="448839" y="83857"/>
                    <a:pt x="451429" y="85387"/>
                  </a:cubicBezTo>
                  <a:cubicBezTo>
                    <a:pt x="457707" y="88997"/>
                    <a:pt x="461004" y="95276"/>
                    <a:pt x="464771" y="101083"/>
                  </a:cubicBezTo>
                  <a:cubicBezTo>
                    <a:pt x="466340" y="103438"/>
                    <a:pt x="465555" y="106263"/>
                    <a:pt x="462573" y="106891"/>
                  </a:cubicBezTo>
                  <a:cubicBezTo>
                    <a:pt x="457079" y="108147"/>
                    <a:pt x="454254" y="112071"/>
                    <a:pt x="451115" y="116151"/>
                  </a:cubicBezTo>
                  <a:cubicBezTo>
                    <a:pt x="447505" y="121017"/>
                    <a:pt x="443267" y="121488"/>
                    <a:pt x="438872" y="117407"/>
                  </a:cubicBezTo>
                  <a:cubicBezTo>
                    <a:pt x="432750" y="111443"/>
                    <a:pt x="427413" y="104850"/>
                    <a:pt x="426001" y="97003"/>
                  </a:cubicBezTo>
                  <a:cubicBezTo>
                    <a:pt x="426119" y="88291"/>
                    <a:pt x="434536" y="82670"/>
                    <a:pt x="443107" y="82986"/>
                  </a:cubicBezTo>
                  <a:close/>
                  <a:moveTo>
                    <a:pt x="547920" y="82954"/>
                  </a:moveTo>
                  <a:cubicBezTo>
                    <a:pt x="550746" y="82169"/>
                    <a:pt x="553767" y="82405"/>
                    <a:pt x="556436" y="83817"/>
                  </a:cubicBezTo>
                  <a:cubicBezTo>
                    <a:pt x="559889" y="85701"/>
                    <a:pt x="562871" y="88055"/>
                    <a:pt x="565069" y="91194"/>
                  </a:cubicBezTo>
                  <a:cubicBezTo>
                    <a:pt x="565226" y="92921"/>
                    <a:pt x="563970" y="93392"/>
                    <a:pt x="563028" y="94020"/>
                  </a:cubicBezTo>
                  <a:cubicBezTo>
                    <a:pt x="560831" y="95904"/>
                    <a:pt x="559261" y="98258"/>
                    <a:pt x="559104" y="101397"/>
                  </a:cubicBezTo>
                  <a:cubicBezTo>
                    <a:pt x="558790" y="107676"/>
                    <a:pt x="555023" y="108147"/>
                    <a:pt x="550000" y="106107"/>
                  </a:cubicBezTo>
                  <a:cubicBezTo>
                    <a:pt x="547332" y="105008"/>
                    <a:pt x="544821" y="103281"/>
                    <a:pt x="543094" y="101083"/>
                  </a:cubicBezTo>
                  <a:cubicBezTo>
                    <a:pt x="539954" y="97316"/>
                    <a:pt x="536815" y="93392"/>
                    <a:pt x="540582" y="88213"/>
                  </a:cubicBezTo>
                  <a:cubicBezTo>
                    <a:pt x="542466" y="85544"/>
                    <a:pt x="545095" y="83739"/>
                    <a:pt x="547920" y="82954"/>
                  </a:cubicBezTo>
                  <a:close/>
                  <a:moveTo>
                    <a:pt x="651555" y="80835"/>
                  </a:moveTo>
                  <a:cubicBezTo>
                    <a:pt x="653595" y="90410"/>
                    <a:pt x="649200" y="94962"/>
                    <a:pt x="641351" y="99200"/>
                  </a:cubicBezTo>
                  <a:cubicBezTo>
                    <a:pt x="643392" y="91823"/>
                    <a:pt x="644648" y="85230"/>
                    <a:pt x="651555" y="80835"/>
                  </a:cubicBezTo>
                  <a:close/>
                  <a:moveTo>
                    <a:pt x="597716" y="75185"/>
                  </a:moveTo>
                  <a:cubicBezTo>
                    <a:pt x="601640" y="75656"/>
                    <a:pt x="613726" y="84759"/>
                    <a:pt x="613726" y="87742"/>
                  </a:cubicBezTo>
                  <a:cubicBezTo>
                    <a:pt x="613569" y="93079"/>
                    <a:pt x="610273" y="97003"/>
                    <a:pt x="606349" y="100456"/>
                  </a:cubicBezTo>
                  <a:cubicBezTo>
                    <a:pt x="603053" y="103438"/>
                    <a:pt x="599129" y="103281"/>
                    <a:pt x="595676" y="100927"/>
                  </a:cubicBezTo>
                  <a:cubicBezTo>
                    <a:pt x="590653" y="97788"/>
                    <a:pt x="587200" y="93079"/>
                    <a:pt x="585159" y="87585"/>
                  </a:cubicBezTo>
                  <a:cubicBezTo>
                    <a:pt x="583119" y="82562"/>
                    <a:pt x="591595" y="74557"/>
                    <a:pt x="597716" y="75185"/>
                  </a:cubicBezTo>
                  <a:close/>
                  <a:moveTo>
                    <a:pt x="528653" y="69220"/>
                  </a:moveTo>
                  <a:cubicBezTo>
                    <a:pt x="534618" y="69220"/>
                    <a:pt x="537600" y="73144"/>
                    <a:pt x="540268" y="77696"/>
                  </a:cubicBezTo>
                  <a:cubicBezTo>
                    <a:pt x="543093" y="82248"/>
                    <a:pt x="538385" y="83347"/>
                    <a:pt x="536815" y="85858"/>
                  </a:cubicBezTo>
                  <a:cubicBezTo>
                    <a:pt x="535559" y="87899"/>
                    <a:pt x="533205" y="89939"/>
                    <a:pt x="533205" y="91979"/>
                  </a:cubicBezTo>
                  <a:cubicBezTo>
                    <a:pt x="533362" y="98886"/>
                    <a:pt x="528339" y="98729"/>
                    <a:pt x="523944" y="99671"/>
                  </a:cubicBezTo>
                  <a:cubicBezTo>
                    <a:pt x="519079" y="100769"/>
                    <a:pt x="517823" y="96845"/>
                    <a:pt x="515782" y="94020"/>
                  </a:cubicBezTo>
                  <a:cubicBezTo>
                    <a:pt x="507306" y="81934"/>
                    <a:pt x="507463" y="81934"/>
                    <a:pt x="519550" y="73458"/>
                  </a:cubicBezTo>
                  <a:cubicBezTo>
                    <a:pt x="525828" y="69220"/>
                    <a:pt x="525828" y="69220"/>
                    <a:pt x="528653" y="69220"/>
                  </a:cubicBezTo>
                  <a:close/>
                  <a:moveTo>
                    <a:pt x="475915" y="66708"/>
                  </a:moveTo>
                  <a:cubicBezTo>
                    <a:pt x="482978" y="66708"/>
                    <a:pt x="493337" y="77225"/>
                    <a:pt x="493024" y="84288"/>
                  </a:cubicBezTo>
                  <a:cubicBezTo>
                    <a:pt x="492867" y="87585"/>
                    <a:pt x="490041" y="89154"/>
                    <a:pt x="487216" y="89939"/>
                  </a:cubicBezTo>
                  <a:cubicBezTo>
                    <a:pt x="482036" y="91509"/>
                    <a:pt x="478112" y="94177"/>
                    <a:pt x="476543" y="99671"/>
                  </a:cubicBezTo>
                  <a:cubicBezTo>
                    <a:pt x="475601" y="102967"/>
                    <a:pt x="473874" y="101398"/>
                    <a:pt x="472305" y="100456"/>
                  </a:cubicBezTo>
                  <a:cubicBezTo>
                    <a:pt x="469322" y="98729"/>
                    <a:pt x="467439" y="95904"/>
                    <a:pt x="465398" y="93236"/>
                  </a:cubicBezTo>
                  <a:cubicBezTo>
                    <a:pt x="463514" y="90724"/>
                    <a:pt x="461945" y="88056"/>
                    <a:pt x="459905" y="85701"/>
                  </a:cubicBezTo>
                  <a:cubicBezTo>
                    <a:pt x="452999" y="77539"/>
                    <a:pt x="453626" y="74714"/>
                    <a:pt x="463514" y="69691"/>
                  </a:cubicBezTo>
                  <a:cubicBezTo>
                    <a:pt x="467439" y="67650"/>
                    <a:pt x="471520" y="66394"/>
                    <a:pt x="475915" y="66708"/>
                  </a:cubicBezTo>
                  <a:close/>
                  <a:moveTo>
                    <a:pt x="573701" y="63413"/>
                  </a:moveTo>
                  <a:cubicBezTo>
                    <a:pt x="579038" y="62785"/>
                    <a:pt x="581235" y="67023"/>
                    <a:pt x="584061" y="70162"/>
                  </a:cubicBezTo>
                  <a:cubicBezTo>
                    <a:pt x="586886" y="73145"/>
                    <a:pt x="583590" y="75028"/>
                    <a:pt x="582491" y="77068"/>
                  </a:cubicBezTo>
                  <a:cubicBezTo>
                    <a:pt x="576997" y="87114"/>
                    <a:pt x="578567" y="93707"/>
                    <a:pt x="588456" y="101241"/>
                  </a:cubicBezTo>
                  <a:cubicBezTo>
                    <a:pt x="597089" y="107676"/>
                    <a:pt x="597560" y="111601"/>
                    <a:pt x="590967" y="119449"/>
                  </a:cubicBezTo>
                  <a:cubicBezTo>
                    <a:pt x="588456" y="122431"/>
                    <a:pt x="585473" y="123372"/>
                    <a:pt x="582020" y="121646"/>
                  </a:cubicBezTo>
                  <a:cubicBezTo>
                    <a:pt x="576370" y="118821"/>
                    <a:pt x="571033" y="115367"/>
                    <a:pt x="566795" y="110659"/>
                  </a:cubicBezTo>
                  <a:cubicBezTo>
                    <a:pt x="561458" y="104694"/>
                    <a:pt x="562714" y="99357"/>
                    <a:pt x="570091" y="95747"/>
                  </a:cubicBezTo>
                  <a:cubicBezTo>
                    <a:pt x="571661" y="94962"/>
                    <a:pt x="573231" y="94491"/>
                    <a:pt x="574643" y="93707"/>
                  </a:cubicBezTo>
                  <a:cubicBezTo>
                    <a:pt x="575742" y="93079"/>
                    <a:pt x="577782" y="92922"/>
                    <a:pt x="577468" y="90881"/>
                  </a:cubicBezTo>
                  <a:cubicBezTo>
                    <a:pt x="577154" y="89155"/>
                    <a:pt x="576213" y="88056"/>
                    <a:pt x="574015" y="87899"/>
                  </a:cubicBezTo>
                  <a:cubicBezTo>
                    <a:pt x="571347" y="87742"/>
                    <a:pt x="568992" y="86486"/>
                    <a:pt x="566795" y="84760"/>
                  </a:cubicBezTo>
                  <a:cubicBezTo>
                    <a:pt x="562557" y="81621"/>
                    <a:pt x="558790" y="77696"/>
                    <a:pt x="560673" y="72046"/>
                  </a:cubicBezTo>
                  <a:cubicBezTo>
                    <a:pt x="562714" y="66552"/>
                    <a:pt x="567737" y="64041"/>
                    <a:pt x="573701" y="63413"/>
                  </a:cubicBezTo>
                  <a:close/>
                  <a:moveTo>
                    <a:pt x="654026" y="62313"/>
                  </a:moveTo>
                  <a:cubicBezTo>
                    <a:pt x="654772" y="62588"/>
                    <a:pt x="655478" y="63255"/>
                    <a:pt x="655949" y="64040"/>
                  </a:cubicBezTo>
                  <a:cubicBezTo>
                    <a:pt x="658303" y="67650"/>
                    <a:pt x="658617" y="70790"/>
                    <a:pt x="653908" y="72987"/>
                  </a:cubicBezTo>
                  <a:cubicBezTo>
                    <a:pt x="652966" y="69691"/>
                    <a:pt x="648571" y="67022"/>
                    <a:pt x="651868" y="62941"/>
                  </a:cubicBezTo>
                  <a:cubicBezTo>
                    <a:pt x="652496" y="62156"/>
                    <a:pt x="653280" y="62039"/>
                    <a:pt x="654026" y="62313"/>
                  </a:cubicBezTo>
                  <a:close/>
                  <a:moveTo>
                    <a:pt x="618749" y="56350"/>
                  </a:moveTo>
                  <a:cubicBezTo>
                    <a:pt x="625185" y="57291"/>
                    <a:pt x="630678" y="62471"/>
                    <a:pt x="638212" y="59332"/>
                  </a:cubicBezTo>
                  <a:cubicBezTo>
                    <a:pt x="643863" y="57134"/>
                    <a:pt x="649514" y="64512"/>
                    <a:pt x="647787" y="70476"/>
                  </a:cubicBezTo>
                  <a:cubicBezTo>
                    <a:pt x="646688" y="74086"/>
                    <a:pt x="645432" y="77853"/>
                    <a:pt x="643549" y="81150"/>
                  </a:cubicBezTo>
                  <a:cubicBezTo>
                    <a:pt x="641823" y="84289"/>
                    <a:pt x="639311" y="86486"/>
                    <a:pt x="635230" y="84289"/>
                  </a:cubicBezTo>
                  <a:cubicBezTo>
                    <a:pt x="631777" y="82248"/>
                    <a:pt x="628794" y="80051"/>
                    <a:pt x="631306" y="75185"/>
                  </a:cubicBezTo>
                  <a:cubicBezTo>
                    <a:pt x="633347" y="71261"/>
                    <a:pt x="634288" y="67023"/>
                    <a:pt x="629736" y="61844"/>
                  </a:cubicBezTo>
                  <a:cubicBezTo>
                    <a:pt x="629579" y="64354"/>
                    <a:pt x="629579" y="65139"/>
                    <a:pt x="629579" y="66081"/>
                  </a:cubicBezTo>
                  <a:cubicBezTo>
                    <a:pt x="629108" y="72360"/>
                    <a:pt x="629265" y="78952"/>
                    <a:pt x="621260" y="80992"/>
                  </a:cubicBezTo>
                  <a:cubicBezTo>
                    <a:pt x="616395" y="82248"/>
                    <a:pt x="603367" y="76441"/>
                    <a:pt x="600855" y="72046"/>
                  </a:cubicBezTo>
                  <a:cubicBezTo>
                    <a:pt x="600384" y="71104"/>
                    <a:pt x="599913" y="69692"/>
                    <a:pt x="600070" y="68593"/>
                  </a:cubicBezTo>
                  <a:cubicBezTo>
                    <a:pt x="600855" y="61373"/>
                    <a:pt x="611843" y="55251"/>
                    <a:pt x="618749" y="56350"/>
                  </a:cubicBezTo>
                  <a:close/>
                  <a:moveTo>
                    <a:pt x="552669" y="50542"/>
                  </a:moveTo>
                  <a:cubicBezTo>
                    <a:pt x="558947" y="50542"/>
                    <a:pt x="561615" y="55251"/>
                    <a:pt x="564598" y="59175"/>
                  </a:cubicBezTo>
                  <a:cubicBezTo>
                    <a:pt x="566324" y="61373"/>
                    <a:pt x="564127" y="62000"/>
                    <a:pt x="562714" y="62785"/>
                  </a:cubicBezTo>
                  <a:cubicBezTo>
                    <a:pt x="559261" y="64825"/>
                    <a:pt x="556749" y="67337"/>
                    <a:pt x="555494" y="71418"/>
                  </a:cubicBezTo>
                  <a:cubicBezTo>
                    <a:pt x="553924" y="76912"/>
                    <a:pt x="548431" y="78481"/>
                    <a:pt x="544664" y="74243"/>
                  </a:cubicBezTo>
                  <a:cubicBezTo>
                    <a:pt x="541838" y="70947"/>
                    <a:pt x="539955" y="66709"/>
                    <a:pt x="537443" y="62942"/>
                  </a:cubicBezTo>
                  <a:cubicBezTo>
                    <a:pt x="535403" y="59960"/>
                    <a:pt x="537286" y="56192"/>
                    <a:pt x="540582" y="54309"/>
                  </a:cubicBezTo>
                  <a:cubicBezTo>
                    <a:pt x="544350" y="52112"/>
                    <a:pt x="548587" y="50856"/>
                    <a:pt x="552669" y="50542"/>
                  </a:cubicBezTo>
                  <a:close/>
                  <a:moveTo>
                    <a:pt x="499812" y="46579"/>
                  </a:moveTo>
                  <a:cubicBezTo>
                    <a:pt x="502912" y="46500"/>
                    <a:pt x="506051" y="47246"/>
                    <a:pt x="509190" y="48658"/>
                  </a:cubicBezTo>
                  <a:cubicBezTo>
                    <a:pt x="515940" y="51640"/>
                    <a:pt x="517039" y="58704"/>
                    <a:pt x="519550" y="64354"/>
                  </a:cubicBezTo>
                  <a:cubicBezTo>
                    <a:pt x="520649" y="66709"/>
                    <a:pt x="517667" y="68592"/>
                    <a:pt x="515783" y="69848"/>
                  </a:cubicBezTo>
                  <a:cubicBezTo>
                    <a:pt x="511231" y="72517"/>
                    <a:pt x="508092" y="76283"/>
                    <a:pt x="506051" y="81149"/>
                  </a:cubicBezTo>
                  <a:cubicBezTo>
                    <a:pt x="504953" y="83818"/>
                    <a:pt x="502912" y="87271"/>
                    <a:pt x="499772" y="84131"/>
                  </a:cubicBezTo>
                  <a:cubicBezTo>
                    <a:pt x="493023" y="77068"/>
                    <a:pt x="488314" y="68435"/>
                    <a:pt x="485332" y="60901"/>
                  </a:cubicBezTo>
                  <a:cubicBezTo>
                    <a:pt x="485018" y="54623"/>
                    <a:pt x="487373" y="51640"/>
                    <a:pt x="490669" y="49443"/>
                  </a:cubicBezTo>
                  <a:cubicBezTo>
                    <a:pt x="493651" y="47560"/>
                    <a:pt x="496712" y="46657"/>
                    <a:pt x="499812" y="46579"/>
                  </a:cubicBezTo>
                  <a:close/>
                  <a:moveTo>
                    <a:pt x="590182" y="46146"/>
                  </a:moveTo>
                  <a:cubicBezTo>
                    <a:pt x="593164" y="46146"/>
                    <a:pt x="602425" y="52739"/>
                    <a:pt x="602425" y="54936"/>
                  </a:cubicBezTo>
                  <a:cubicBezTo>
                    <a:pt x="602425" y="56820"/>
                    <a:pt x="592379" y="67650"/>
                    <a:pt x="590653" y="67650"/>
                  </a:cubicBezTo>
                  <a:cubicBezTo>
                    <a:pt x="587671" y="67650"/>
                    <a:pt x="579666" y="58703"/>
                    <a:pt x="579509" y="55250"/>
                  </a:cubicBezTo>
                  <a:cubicBezTo>
                    <a:pt x="579509" y="51483"/>
                    <a:pt x="585473" y="46303"/>
                    <a:pt x="590182" y="46146"/>
                  </a:cubicBezTo>
                  <a:close/>
                  <a:moveTo>
                    <a:pt x="572328" y="36317"/>
                  </a:moveTo>
                  <a:cubicBezTo>
                    <a:pt x="576174" y="36140"/>
                    <a:pt x="580059" y="37671"/>
                    <a:pt x="583120" y="40967"/>
                  </a:cubicBezTo>
                  <a:cubicBezTo>
                    <a:pt x="583747" y="41595"/>
                    <a:pt x="584375" y="42380"/>
                    <a:pt x="585160" y="43322"/>
                  </a:cubicBezTo>
                  <a:cubicBezTo>
                    <a:pt x="580294" y="45519"/>
                    <a:pt x="575742" y="47559"/>
                    <a:pt x="574643" y="53524"/>
                  </a:cubicBezTo>
                  <a:cubicBezTo>
                    <a:pt x="574016" y="56820"/>
                    <a:pt x="571033" y="57291"/>
                    <a:pt x="568522" y="54937"/>
                  </a:cubicBezTo>
                  <a:cubicBezTo>
                    <a:pt x="566010" y="52739"/>
                    <a:pt x="563656" y="50385"/>
                    <a:pt x="561459" y="47717"/>
                  </a:cubicBezTo>
                  <a:cubicBezTo>
                    <a:pt x="559889" y="45833"/>
                    <a:pt x="560046" y="43792"/>
                    <a:pt x="561772" y="41909"/>
                  </a:cubicBezTo>
                  <a:cubicBezTo>
                    <a:pt x="564676" y="38377"/>
                    <a:pt x="568483" y="36494"/>
                    <a:pt x="572328" y="36317"/>
                  </a:cubicBezTo>
                  <a:close/>
                  <a:moveTo>
                    <a:pt x="658460" y="34689"/>
                  </a:moveTo>
                  <a:cubicBezTo>
                    <a:pt x="662855" y="34846"/>
                    <a:pt x="663953" y="37671"/>
                    <a:pt x="663797" y="42694"/>
                  </a:cubicBezTo>
                  <a:cubicBezTo>
                    <a:pt x="660344" y="45990"/>
                    <a:pt x="665680" y="55250"/>
                    <a:pt x="656419" y="56349"/>
                  </a:cubicBezTo>
                  <a:cubicBezTo>
                    <a:pt x="653280" y="56663"/>
                    <a:pt x="647943" y="57134"/>
                    <a:pt x="648257" y="51013"/>
                  </a:cubicBezTo>
                  <a:cubicBezTo>
                    <a:pt x="648571" y="42223"/>
                    <a:pt x="653280" y="34689"/>
                    <a:pt x="658460" y="34689"/>
                  </a:cubicBezTo>
                  <a:close/>
                  <a:moveTo>
                    <a:pt x="641113" y="33931"/>
                  </a:moveTo>
                  <a:cubicBezTo>
                    <a:pt x="643990" y="33923"/>
                    <a:pt x="645432" y="36455"/>
                    <a:pt x="645903" y="39868"/>
                  </a:cubicBezTo>
                  <a:cubicBezTo>
                    <a:pt x="647159" y="47403"/>
                    <a:pt x="643392" y="53054"/>
                    <a:pt x="637113" y="53838"/>
                  </a:cubicBezTo>
                  <a:cubicBezTo>
                    <a:pt x="629579" y="54780"/>
                    <a:pt x="623458" y="51484"/>
                    <a:pt x="622830" y="46304"/>
                  </a:cubicBezTo>
                  <a:cubicBezTo>
                    <a:pt x="622359" y="40496"/>
                    <a:pt x="627853" y="36258"/>
                    <a:pt x="637741" y="34846"/>
                  </a:cubicBezTo>
                  <a:cubicBezTo>
                    <a:pt x="639036" y="34218"/>
                    <a:pt x="640154" y="33933"/>
                    <a:pt x="641113" y="33931"/>
                  </a:cubicBezTo>
                  <a:close/>
                  <a:moveTo>
                    <a:pt x="527241" y="32491"/>
                  </a:moveTo>
                  <a:cubicBezTo>
                    <a:pt x="533048" y="32491"/>
                    <a:pt x="541053" y="38299"/>
                    <a:pt x="542937" y="43636"/>
                  </a:cubicBezTo>
                  <a:cubicBezTo>
                    <a:pt x="543722" y="45833"/>
                    <a:pt x="542623" y="46775"/>
                    <a:pt x="541367" y="47717"/>
                  </a:cubicBezTo>
                  <a:cubicBezTo>
                    <a:pt x="537129" y="50542"/>
                    <a:pt x="534932" y="54623"/>
                    <a:pt x="533990" y="59646"/>
                  </a:cubicBezTo>
                  <a:cubicBezTo>
                    <a:pt x="533519" y="61843"/>
                    <a:pt x="533048" y="64512"/>
                    <a:pt x="530066" y="65140"/>
                  </a:cubicBezTo>
                  <a:cubicBezTo>
                    <a:pt x="527241" y="65611"/>
                    <a:pt x="525357" y="64041"/>
                    <a:pt x="524102" y="61843"/>
                  </a:cubicBezTo>
                  <a:cubicBezTo>
                    <a:pt x="520805" y="56507"/>
                    <a:pt x="517352" y="51327"/>
                    <a:pt x="514841" y="45676"/>
                  </a:cubicBezTo>
                  <a:cubicBezTo>
                    <a:pt x="512172" y="40025"/>
                    <a:pt x="519706" y="32491"/>
                    <a:pt x="527241" y="32491"/>
                  </a:cubicBezTo>
                  <a:close/>
                  <a:moveTo>
                    <a:pt x="614982" y="29509"/>
                  </a:moveTo>
                  <a:cubicBezTo>
                    <a:pt x="615924" y="29666"/>
                    <a:pt x="616866" y="30293"/>
                    <a:pt x="617494" y="30764"/>
                  </a:cubicBezTo>
                  <a:cubicBezTo>
                    <a:pt x="619848" y="32805"/>
                    <a:pt x="622045" y="35787"/>
                    <a:pt x="619534" y="38142"/>
                  </a:cubicBezTo>
                  <a:cubicBezTo>
                    <a:pt x="615453" y="41595"/>
                    <a:pt x="621574" y="51954"/>
                    <a:pt x="611529" y="50699"/>
                  </a:cubicBezTo>
                  <a:cubicBezTo>
                    <a:pt x="606192" y="50856"/>
                    <a:pt x="602426" y="48972"/>
                    <a:pt x="600385" y="44734"/>
                  </a:cubicBezTo>
                  <a:cubicBezTo>
                    <a:pt x="598815" y="41281"/>
                    <a:pt x="599914" y="37985"/>
                    <a:pt x="602582" y="35474"/>
                  </a:cubicBezTo>
                  <a:cubicBezTo>
                    <a:pt x="606035" y="32177"/>
                    <a:pt x="609489" y="28567"/>
                    <a:pt x="614982" y="29509"/>
                  </a:cubicBezTo>
                  <a:close/>
                  <a:moveTo>
                    <a:pt x="559840" y="23294"/>
                  </a:moveTo>
                  <a:cubicBezTo>
                    <a:pt x="561478" y="23554"/>
                    <a:pt x="563067" y="24211"/>
                    <a:pt x="564598" y="25271"/>
                  </a:cubicBezTo>
                  <a:cubicBezTo>
                    <a:pt x="565854" y="26056"/>
                    <a:pt x="566795" y="27155"/>
                    <a:pt x="567894" y="28253"/>
                  </a:cubicBezTo>
                  <a:cubicBezTo>
                    <a:pt x="567109" y="29352"/>
                    <a:pt x="566481" y="30451"/>
                    <a:pt x="565697" y="31392"/>
                  </a:cubicBezTo>
                  <a:cubicBezTo>
                    <a:pt x="562244" y="35160"/>
                    <a:pt x="558947" y="38769"/>
                    <a:pt x="555337" y="42380"/>
                  </a:cubicBezTo>
                  <a:cubicBezTo>
                    <a:pt x="551884" y="45990"/>
                    <a:pt x="548430" y="44263"/>
                    <a:pt x="546076" y="41281"/>
                  </a:cubicBezTo>
                  <a:cubicBezTo>
                    <a:pt x="543879" y="38613"/>
                    <a:pt x="540111" y="35945"/>
                    <a:pt x="544036" y="31549"/>
                  </a:cubicBezTo>
                  <a:cubicBezTo>
                    <a:pt x="549569" y="25310"/>
                    <a:pt x="554925" y="22514"/>
                    <a:pt x="559840" y="23294"/>
                  </a:cubicBezTo>
                  <a:close/>
                  <a:moveTo>
                    <a:pt x="595737" y="20403"/>
                  </a:moveTo>
                  <a:cubicBezTo>
                    <a:pt x="597706" y="20120"/>
                    <a:pt x="599600" y="20287"/>
                    <a:pt x="601169" y="21033"/>
                  </a:cubicBezTo>
                  <a:cubicBezTo>
                    <a:pt x="602582" y="21818"/>
                    <a:pt x="604465" y="22289"/>
                    <a:pt x="604465" y="24800"/>
                  </a:cubicBezTo>
                  <a:cubicBezTo>
                    <a:pt x="603524" y="25899"/>
                    <a:pt x="602425" y="27154"/>
                    <a:pt x="601326" y="28410"/>
                  </a:cubicBezTo>
                  <a:cubicBezTo>
                    <a:pt x="598815" y="30921"/>
                    <a:pt x="595519" y="32962"/>
                    <a:pt x="594263" y="36415"/>
                  </a:cubicBezTo>
                  <a:cubicBezTo>
                    <a:pt x="593478" y="38612"/>
                    <a:pt x="593164" y="42066"/>
                    <a:pt x="589868" y="40339"/>
                  </a:cubicBezTo>
                  <a:cubicBezTo>
                    <a:pt x="586258" y="38612"/>
                    <a:pt x="582177" y="36415"/>
                    <a:pt x="582648" y="31549"/>
                  </a:cubicBezTo>
                  <a:cubicBezTo>
                    <a:pt x="583237" y="26134"/>
                    <a:pt x="589829" y="21249"/>
                    <a:pt x="595737" y="20403"/>
                  </a:cubicBezTo>
                  <a:close/>
                  <a:moveTo>
                    <a:pt x="650141" y="17580"/>
                  </a:moveTo>
                  <a:cubicBezTo>
                    <a:pt x="653594" y="17737"/>
                    <a:pt x="656419" y="20562"/>
                    <a:pt x="657832" y="23544"/>
                  </a:cubicBezTo>
                  <a:cubicBezTo>
                    <a:pt x="656733" y="28096"/>
                    <a:pt x="655007" y="32020"/>
                    <a:pt x="649984" y="32020"/>
                  </a:cubicBezTo>
                  <a:cubicBezTo>
                    <a:pt x="645903" y="32020"/>
                    <a:pt x="644333" y="28567"/>
                    <a:pt x="644176" y="25114"/>
                  </a:cubicBezTo>
                  <a:cubicBezTo>
                    <a:pt x="643863" y="21190"/>
                    <a:pt x="645903" y="17580"/>
                    <a:pt x="650141" y="17580"/>
                  </a:cubicBezTo>
                  <a:close/>
                  <a:moveTo>
                    <a:pt x="629580" y="15696"/>
                  </a:moveTo>
                  <a:cubicBezTo>
                    <a:pt x="633190" y="14754"/>
                    <a:pt x="638370" y="20719"/>
                    <a:pt x="638213" y="25270"/>
                  </a:cubicBezTo>
                  <a:cubicBezTo>
                    <a:pt x="638056" y="33746"/>
                    <a:pt x="630522" y="27782"/>
                    <a:pt x="628167" y="30764"/>
                  </a:cubicBezTo>
                  <a:cubicBezTo>
                    <a:pt x="623458" y="31392"/>
                    <a:pt x="621418" y="29038"/>
                    <a:pt x="621574" y="25427"/>
                  </a:cubicBezTo>
                  <a:cubicBezTo>
                    <a:pt x="621731" y="20248"/>
                    <a:pt x="624870" y="16952"/>
                    <a:pt x="629580" y="15696"/>
                  </a:cubicBezTo>
                  <a:close/>
                  <a:moveTo>
                    <a:pt x="583589" y="11301"/>
                  </a:moveTo>
                  <a:cubicBezTo>
                    <a:pt x="586415" y="11144"/>
                    <a:pt x="589397" y="11615"/>
                    <a:pt x="590653" y="14126"/>
                  </a:cubicBezTo>
                  <a:cubicBezTo>
                    <a:pt x="592065" y="17109"/>
                    <a:pt x="588299" y="17737"/>
                    <a:pt x="586886" y="19306"/>
                  </a:cubicBezTo>
                  <a:cubicBezTo>
                    <a:pt x="584217" y="22446"/>
                    <a:pt x="581392" y="25271"/>
                    <a:pt x="578567" y="28410"/>
                  </a:cubicBezTo>
                  <a:cubicBezTo>
                    <a:pt x="576055" y="31236"/>
                    <a:pt x="574329" y="31236"/>
                    <a:pt x="572132" y="27468"/>
                  </a:cubicBezTo>
                  <a:cubicBezTo>
                    <a:pt x="567108" y="17894"/>
                    <a:pt x="571347" y="11458"/>
                    <a:pt x="583589" y="11301"/>
                  </a:cubicBezTo>
                  <a:close/>
                  <a:moveTo>
                    <a:pt x="616670" y="7573"/>
                  </a:moveTo>
                  <a:cubicBezTo>
                    <a:pt x="618985" y="7534"/>
                    <a:pt x="621261" y="8633"/>
                    <a:pt x="623458" y="11458"/>
                  </a:cubicBezTo>
                  <a:cubicBezTo>
                    <a:pt x="621261" y="15853"/>
                    <a:pt x="613256" y="16010"/>
                    <a:pt x="615139" y="23388"/>
                  </a:cubicBezTo>
                  <a:cubicBezTo>
                    <a:pt x="615453" y="24329"/>
                    <a:pt x="613884" y="24643"/>
                    <a:pt x="612942" y="24329"/>
                  </a:cubicBezTo>
                  <a:cubicBezTo>
                    <a:pt x="609331" y="23074"/>
                    <a:pt x="607762" y="20091"/>
                    <a:pt x="606506" y="16952"/>
                  </a:cubicBezTo>
                  <a:cubicBezTo>
                    <a:pt x="605250" y="13813"/>
                    <a:pt x="607448" y="12086"/>
                    <a:pt x="609645" y="10517"/>
                  </a:cubicBezTo>
                  <a:cubicBezTo>
                    <a:pt x="612000" y="8790"/>
                    <a:pt x="614354" y="7613"/>
                    <a:pt x="616670" y="7573"/>
                  </a:cubicBezTo>
                  <a:close/>
                  <a:moveTo>
                    <a:pt x="657204" y="6278"/>
                  </a:moveTo>
                  <a:cubicBezTo>
                    <a:pt x="661757" y="6749"/>
                    <a:pt x="663012" y="10046"/>
                    <a:pt x="664111" y="13028"/>
                  </a:cubicBezTo>
                  <a:cubicBezTo>
                    <a:pt x="665053" y="15697"/>
                    <a:pt x="662698" y="16952"/>
                    <a:pt x="660501" y="17110"/>
                  </a:cubicBezTo>
                  <a:cubicBezTo>
                    <a:pt x="654850" y="17581"/>
                    <a:pt x="656734" y="12086"/>
                    <a:pt x="655007" y="9418"/>
                  </a:cubicBezTo>
                  <a:cubicBezTo>
                    <a:pt x="653437" y="7220"/>
                    <a:pt x="656420" y="7220"/>
                    <a:pt x="657204" y="6278"/>
                  </a:cubicBezTo>
                  <a:close/>
                  <a:moveTo>
                    <a:pt x="603524" y="2668"/>
                  </a:moveTo>
                  <a:cubicBezTo>
                    <a:pt x="605878" y="2355"/>
                    <a:pt x="608232" y="2983"/>
                    <a:pt x="606820" y="6122"/>
                  </a:cubicBezTo>
                  <a:cubicBezTo>
                    <a:pt x="604623" y="10988"/>
                    <a:pt x="597559" y="12087"/>
                    <a:pt x="593007" y="8319"/>
                  </a:cubicBezTo>
                  <a:cubicBezTo>
                    <a:pt x="596303" y="5965"/>
                    <a:pt x="599442" y="3296"/>
                    <a:pt x="603524" y="2668"/>
                  </a:cubicBezTo>
                  <a:close/>
                  <a:moveTo>
                    <a:pt x="633660" y="0"/>
                  </a:moveTo>
                  <a:cubicBezTo>
                    <a:pt x="637270" y="628"/>
                    <a:pt x="635387" y="3139"/>
                    <a:pt x="635701" y="4709"/>
                  </a:cubicBezTo>
                  <a:cubicBezTo>
                    <a:pt x="636015" y="6749"/>
                    <a:pt x="635073" y="9418"/>
                    <a:pt x="637741" y="10203"/>
                  </a:cubicBezTo>
                  <a:cubicBezTo>
                    <a:pt x="640253" y="10988"/>
                    <a:pt x="640724" y="8476"/>
                    <a:pt x="641979" y="7220"/>
                  </a:cubicBezTo>
                  <a:cubicBezTo>
                    <a:pt x="643706" y="5493"/>
                    <a:pt x="645276" y="2041"/>
                    <a:pt x="648258" y="4552"/>
                  </a:cubicBezTo>
                  <a:cubicBezTo>
                    <a:pt x="650298" y="6435"/>
                    <a:pt x="649984" y="9732"/>
                    <a:pt x="648415" y="11772"/>
                  </a:cubicBezTo>
                  <a:cubicBezTo>
                    <a:pt x="646531" y="14126"/>
                    <a:pt x="642607" y="16795"/>
                    <a:pt x="640880" y="15068"/>
                  </a:cubicBezTo>
                  <a:cubicBezTo>
                    <a:pt x="638055" y="12400"/>
                    <a:pt x="635230" y="11929"/>
                    <a:pt x="631934" y="11301"/>
                  </a:cubicBezTo>
                  <a:cubicBezTo>
                    <a:pt x="629423" y="10830"/>
                    <a:pt x="627225" y="9418"/>
                    <a:pt x="627853" y="6278"/>
                  </a:cubicBezTo>
                  <a:cubicBezTo>
                    <a:pt x="628324" y="2983"/>
                    <a:pt x="631149" y="1413"/>
                    <a:pt x="633660" y="0"/>
                  </a:cubicBezTo>
                  <a:close/>
                </a:path>
              </a:pathLst>
            </a:custGeom>
            <a:solidFill>
              <a:schemeClr val="accent2"/>
            </a:solidFill>
            <a:ln w="3307" cap="flat">
              <a:noFill/>
              <a:prstDash val="solid"/>
              <a:miter/>
            </a:ln>
          </p:spPr>
          <p:txBody>
            <a:bodyPr wrap="square" rtlCol="0" anchor="ctr">
              <a:noAutofit/>
            </a:bodyPr>
            <a:lstStyle/>
            <a:p>
              <a:endParaRPr lang="en-US"/>
            </a:p>
          </p:txBody>
        </p:sp>
        <p:sp>
          <p:nvSpPr>
            <p:cNvPr id="27" name="Freeform: Shape 26"/>
            <p:cNvSpPr/>
            <p:nvPr/>
          </p:nvSpPr>
          <p:spPr>
            <a:xfrm>
              <a:off x="3971538" y="1796352"/>
              <a:ext cx="1022540" cy="798649"/>
            </a:xfrm>
            <a:custGeom>
              <a:avLst/>
              <a:gdLst>
                <a:gd name="connsiteX0" fmla="*/ 190194 w 1022540"/>
                <a:gd name="connsiteY0" fmla="*/ 699176 h 798649"/>
                <a:gd name="connsiteX1" fmla="*/ 211540 w 1022540"/>
                <a:gd name="connsiteY1" fmla="*/ 699490 h 798649"/>
                <a:gd name="connsiteX2" fmla="*/ 210128 w 1022540"/>
                <a:gd name="connsiteY2" fmla="*/ 702473 h 798649"/>
                <a:gd name="connsiteX3" fmla="*/ 151895 w 1022540"/>
                <a:gd name="connsiteY3" fmla="*/ 731354 h 798649"/>
                <a:gd name="connsiteX4" fmla="*/ 114224 w 1022540"/>
                <a:gd name="connsiteY4" fmla="*/ 733237 h 798649"/>
                <a:gd name="connsiteX5" fmla="*/ 86285 w 1022540"/>
                <a:gd name="connsiteY5" fmla="*/ 723976 h 798649"/>
                <a:gd name="connsiteX6" fmla="*/ 62898 w 1022540"/>
                <a:gd name="connsiteY6" fmla="*/ 716599 h 798649"/>
                <a:gd name="connsiteX7" fmla="*/ 71531 w 1022540"/>
                <a:gd name="connsiteY7" fmla="*/ 715343 h 798649"/>
                <a:gd name="connsiteX8" fmla="*/ 112498 w 1022540"/>
                <a:gd name="connsiteY8" fmla="*/ 714873 h 798649"/>
                <a:gd name="connsiteX9" fmla="*/ 128822 w 1022540"/>
                <a:gd name="connsiteY9" fmla="*/ 717541 h 798649"/>
                <a:gd name="connsiteX10" fmla="*/ 158017 w 1022540"/>
                <a:gd name="connsiteY10" fmla="*/ 709693 h 798649"/>
                <a:gd name="connsiteX11" fmla="*/ 190194 w 1022540"/>
                <a:gd name="connsiteY11" fmla="*/ 699176 h 798649"/>
                <a:gd name="connsiteX12" fmla="*/ 133727 w 1022540"/>
                <a:gd name="connsiteY12" fmla="*/ 683695 h 798649"/>
                <a:gd name="connsiteX13" fmla="*/ 146402 w 1022540"/>
                <a:gd name="connsiteY13" fmla="*/ 685991 h 798649"/>
                <a:gd name="connsiteX14" fmla="*/ 164452 w 1022540"/>
                <a:gd name="connsiteY14" fmla="*/ 691014 h 798649"/>
                <a:gd name="connsiteX15" fmla="*/ 168376 w 1022540"/>
                <a:gd name="connsiteY15" fmla="*/ 693839 h 798649"/>
                <a:gd name="connsiteX16" fmla="*/ 165237 w 1022540"/>
                <a:gd name="connsiteY16" fmla="*/ 697292 h 798649"/>
                <a:gd name="connsiteX17" fmla="*/ 150169 w 1022540"/>
                <a:gd name="connsiteY17" fmla="*/ 708279 h 798649"/>
                <a:gd name="connsiteX18" fmla="*/ 129450 w 1022540"/>
                <a:gd name="connsiteY18" fmla="*/ 713146 h 798649"/>
                <a:gd name="connsiteX19" fmla="*/ 97760 w 1022540"/>
                <a:gd name="connsiteY19" fmla="*/ 710517 h 798649"/>
                <a:gd name="connsiteX20" fmla="*/ 97273 w 1022540"/>
                <a:gd name="connsiteY20" fmla="*/ 710477 h 798649"/>
                <a:gd name="connsiteX21" fmla="*/ 96645 w 1022540"/>
                <a:gd name="connsiteY21" fmla="*/ 709535 h 798649"/>
                <a:gd name="connsiteX22" fmla="*/ 110615 w 1022540"/>
                <a:gd name="connsiteY22" fmla="*/ 702629 h 798649"/>
                <a:gd name="connsiteX23" fmla="*/ 124584 w 1022540"/>
                <a:gd name="connsiteY23" fmla="*/ 692583 h 798649"/>
                <a:gd name="connsiteX24" fmla="*/ 133727 w 1022540"/>
                <a:gd name="connsiteY24" fmla="*/ 683695 h 798649"/>
                <a:gd name="connsiteX25" fmla="*/ 108750 w 1022540"/>
                <a:gd name="connsiteY25" fmla="*/ 675004 h 798649"/>
                <a:gd name="connsiteX26" fmla="*/ 120817 w 1022540"/>
                <a:gd name="connsiteY26" fmla="*/ 677673 h 798649"/>
                <a:gd name="connsiteX27" fmla="*/ 121602 w 1022540"/>
                <a:gd name="connsiteY27" fmla="*/ 682852 h 798649"/>
                <a:gd name="connsiteX28" fmla="*/ 81419 w 1022540"/>
                <a:gd name="connsiteY28" fmla="*/ 700746 h 798649"/>
                <a:gd name="connsiteX29" fmla="*/ 58189 w 1022540"/>
                <a:gd name="connsiteY29" fmla="*/ 700746 h 798649"/>
                <a:gd name="connsiteX30" fmla="*/ 75298 w 1022540"/>
                <a:gd name="connsiteY30" fmla="*/ 691642 h 798649"/>
                <a:gd name="connsiteX31" fmla="*/ 96802 w 1022540"/>
                <a:gd name="connsiteY31" fmla="*/ 678928 h 798649"/>
                <a:gd name="connsiteX32" fmla="*/ 108750 w 1022540"/>
                <a:gd name="connsiteY32" fmla="*/ 675004 h 798649"/>
                <a:gd name="connsiteX33" fmla="*/ 917708 w 1022540"/>
                <a:gd name="connsiteY33" fmla="*/ 510980 h 798649"/>
                <a:gd name="connsiteX34" fmla="*/ 924457 w 1022540"/>
                <a:gd name="connsiteY34" fmla="*/ 552890 h 798649"/>
                <a:gd name="connsiteX35" fmla="*/ 923515 w 1022540"/>
                <a:gd name="connsiteY35" fmla="*/ 553832 h 798649"/>
                <a:gd name="connsiteX36" fmla="*/ 914568 w 1022540"/>
                <a:gd name="connsiteY36" fmla="*/ 523851 h 798649"/>
                <a:gd name="connsiteX37" fmla="*/ 917708 w 1022540"/>
                <a:gd name="connsiteY37" fmla="*/ 510980 h 798649"/>
                <a:gd name="connsiteX38" fmla="*/ 994322 w 1022540"/>
                <a:gd name="connsiteY38" fmla="*/ 490261 h 798649"/>
                <a:gd name="connsiteX39" fmla="*/ 994986 w 1022540"/>
                <a:gd name="connsiteY39" fmla="*/ 490925 h 798649"/>
                <a:gd name="connsiteX40" fmla="*/ 993990 w 1022540"/>
                <a:gd name="connsiteY40" fmla="*/ 490925 h 798649"/>
                <a:gd name="connsiteX41" fmla="*/ 981119 w 1022540"/>
                <a:gd name="connsiteY41" fmla="*/ 481001 h 798649"/>
                <a:gd name="connsiteX42" fmla="*/ 989124 w 1022540"/>
                <a:gd name="connsiteY42" fmla="*/ 489006 h 798649"/>
                <a:gd name="connsiteX43" fmla="*/ 1003565 w 1022540"/>
                <a:gd name="connsiteY43" fmla="*/ 521968 h 798649"/>
                <a:gd name="connsiteX44" fmla="*/ 1012826 w 1022540"/>
                <a:gd name="connsiteY44" fmla="*/ 529031 h 798649"/>
                <a:gd name="connsiteX45" fmla="*/ 1008273 w 1022540"/>
                <a:gd name="connsiteY45" fmla="*/ 519142 h 798649"/>
                <a:gd name="connsiteX46" fmla="*/ 996972 w 1022540"/>
                <a:gd name="connsiteY46" fmla="*/ 500778 h 798649"/>
                <a:gd name="connsiteX47" fmla="*/ 996502 w 1022540"/>
                <a:gd name="connsiteY47" fmla="*/ 491831 h 798649"/>
                <a:gd name="connsiteX48" fmla="*/ 1018005 w 1022540"/>
                <a:gd name="connsiteY48" fmla="*/ 524479 h 798649"/>
                <a:gd name="connsiteX49" fmla="*/ 1001053 w 1022540"/>
                <a:gd name="connsiteY49" fmla="*/ 550378 h 798649"/>
                <a:gd name="connsiteX50" fmla="*/ 981747 w 1022540"/>
                <a:gd name="connsiteY50" fmla="*/ 552732 h 798649"/>
                <a:gd name="connsiteX51" fmla="*/ 970446 w 1022540"/>
                <a:gd name="connsiteY51" fmla="*/ 547082 h 798649"/>
                <a:gd name="connsiteX52" fmla="*/ 958517 w 1022540"/>
                <a:gd name="connsiteY52" fmla="*/ 528246 h 798649"/>
                <a:gd name="connsiteX53" fmla="*/ 940623 w 1022540"/>
                <a:gd name="connsiteY53" fmla="*/ 491046 h 798649"/>
                <a:gd name="connsiteX54" fmla="*/ 944076 w 1022540"/>
                <a:gd name="connsiteY54" fmla="*/ 486495 h 798649"/>
                <a:gd name="connsiteX55" fmla="*/ 981119 w 1022540"/>
                <a:gd name="connsiteY55" fmla="*/ 481001 h 798649"/>
                <a:gd name="connsiteX56" fmla="*/ 469800 w 1022540"/>
                <a:gd name="connsiteY56" fmla="*/ 446136 h 798649"/>
                <a:gd name="connsiteX57" fmla="*/ 496582 w 1022540"/>
                <a:gd name="connsiteY57" fmla="*/ 446469 h 798649"/>
                <a:gd name="connsiteX58" fmla="*/ 558738 w 1022540"/>
                <a:gd name="connsiteY58" fmla="*/ 448039 h 798649"/>
                <a:gd name="connsiteX59" fmla="*/ 605199 w 1022540"/>
                <a:gd name="connsiteY59" fmla="*/ 454003 h 798649"/>
                <a:gd name="connsiteX60" fmla="*/ 674419 w 1022540"/>
                <a:gd name="connsiteY60" fmla="*/ 464990 h 798649"/>
                <a:gd name="connsiteX61" fmla="*/ 789314 w 1022540"/>
                <a:gd name="connsiteY61" fmla="*/ 491046 h 798649"/>
                <a:gd name="connsiteX62" fmla="*/ 828240 w 1022540"/>
                <a:gd name="connsiteY62" fmla="*/ 504545 h 798649"/>
                <a:gd name="connsiteX63" fmla="*/ 853511 w 1022540"/>
                <a:gd name="connsiteY63" fmla="*/ 526676 h 798649"/>
                <a:gd name="connsiteX64" fmla="*/ 851157 w 1022540"/>
                <a:gd name="connsiteY64" fmla="*/ 531699 h 798649"/>
                <a:gd name="connsiteX65" fmla="*/ 830124 w 1022540"/>
                <a:gd name="connsiteY65" fmla="*/ 536565 h 798649"/>
                <a:gd name="connsiteX66" fmla="*/ 769066 w 1022540"/>
                <a:gd name="connsiteY66" fmla="*/ 532955 h 798649"/>
                <a:gd name="connsiteX67" fmla="*/ 708322 w 1022540"/>
                <a:gd name="connsiteY67" fmla="*/ 523851 h 798649"/>
                <a:gd name="connsiteX68" fmla="*/ 554186 w 1022540"/>
                <a:gd name="connsiteY68" fmla="*/ 489947 h 798649"/>
                <a:gd name="connsiteX69" fmla="*/ 528288 w 1022540"/>
                <a:gd name="connsiteY69" fmla="*/ 487279 h 798649"/>
                <a:gd name="connsiteX70" fmla="*/ 363793 w 1022540"/>
                <a:gd name="connsiteY70" fmla="*/ 503446 h 798649"/>
                <a:gd name="connsiteX71" fmla="*/ 322355 w 1022540"/>
                <a:gd name="connsiteY71" fmla="*/ 518357 h 798649"/>
                <a:gd name="connsiteX72" fmla="*/ 338051 w 1022540"/>
                <a:gd name="connsiteY72" fmla="*/ 516317 h 798649"/>
                <a:gd name="connsiteX73" fmla="*/ 367245 w 1022540"/>
                <a:gd name="connsiteY73" fmla="*/ 508469 h 798649"/>
                <a:gd name="connsiteX74" fmla="*/ 483868 w 1022540"/>
                <a:gd name="connsiteY74" fmla="*/ 491831 h 798649"/>
                <a:gd name="connsiteX75" fmla="*/ 602844 w 1022540"/>
                <a:gd name="connsiteY75" fmla="*/ 505172 h 798649"/>
                <a:gd name="connsiteX76" fmla="*/ 705183 w 1022540"/>
                <a:gd name="connsiteY76" fmla="*/ 528403 h 798649"/>
                <a:gd name="connsiteX77" fmla="*/ 709107 w 1022540"/>
                <a:gd name="connsiteY77" fmla="*/ 529030 h 798649"/>
                <a:gd name="connsiteX78" fmla="*/ 636905 w 1022540"/>
                <a:gd name="connsiteY78" fmla="*/ 519613 h 798649"/>
                <a:gd name="connsiteX79" fmla="*/ 569568 w 1022540"/>
                <a:gd name="connsiteY79" fmla="*/ 506428 h 798649"/>
                <a:gd name="connsiteX80" fmla="*/ 474450 w 1022540"/>
                <a:gd name="connsiteY80" fmla="*/ 505957 h 798649"/>
                <a:gd name="connsiteX81" fmla="*/ 345271 w 1022540"/>
                <a:gd name="connsiteY81" fmla="*/ 526676 h 798649"/>
                <a:gd name="connsiteX82" fmla="*/ 248897 w 1022540"/>
                <a:gd name="connsiteY82" fmla="*/ 549278 h 798649"/>
                <a:gd name="connsiteX83" fmla="*/ 170887 w 1022540"/>
                <a:gd name="connsiteY83" fmla="*/ 573607 h 798649"/>
                <a:gd name="connsiteX84" fmla="*/ 126153 w 1022540"/>
                <a:gd name="connsiteY84" fmla="*/ 584595 h 798649"/>
                <a:gd name="connsiteX85" fmla="*/ 83460 w 1022540"/>
                <a:gd name="connsiteY85" fmla="*/ 579729 h 798649"/>
                <a:gd name="connsiteX86" fmla="*/ 66508 w 1022540"/>
                <a:gd name="connsiteY86" fmla="*/ 576590 h 798649"/>
                <a:gd name="connsiteX87" fmla="*/ 17222 w 1022540"/>
                <a:gd name="connsiteY87" fmla="*/ 576747 h 798649"/>
                <a:gd name="connsiteX88" fmla="*/ 7177 w 1022540"/>
                <a:gd name="connsiteY88" fmla="*/ 575962 h 798649"/>
                <a:gd name="connsiteX89" fmla="*/ 113 w 1022540"/>
                <a:gd name="connsiteY89" fmla="*/ 573764 h 798649"/>
                <a:gd name="connsiteX90" fmla="*/ 5450 w 1022540"/>
                <a:gd name="connsiteY90" fmla="*/ 566858 h 798649"/>
                <a:gd name="connsiteX91" fmla="*/ 41865 w 1022540"/>
                <a:gd name="connsiteY91" fmla="*/ 555400 h 798649"/>
                <a:gd name="connsiteX92" fmla="*/ 88168 w 1022540"/>
                <a:gd name="connsiteY92" fmla="*/ 559795 h 798649"/>
                <a:gd name="connsiteX93" fmla="*/ 122386 w 1022540"/>
                <a:gd name="connsiteY93" fmla="*/ 562777 h 798649"/>
                <a:gd name="connsiteX94" fmla="*/ 155191 w 1022540"/>
                <a:gd name="connsiteY94" fmla="*/ 557911 h 798649"/>
                <a:gd name="connsiteX95" fmla="*/ 170573 w 1022540"/>
                <a:gd name="connsiteY95" fmla="*/ 554458 h 798649"/>
                <a:gd name="connsiteX96" fmla="*/ 225510 w 1022540"/>
                <a:gd name="connsiteY96" fmla="*/ 532013 h 798649"/>
                <a:gd name="connsiteX97" fmla="*/ 360496 w 1022540"/>
                <a:gd name="connsiteY97" fmla="*/ 473937 h 798649"/>
                <a:gd name="connsiteX98" fmla="*/ 443372 w 1022540"/>
                <a:gd name="connsiteY98" fmla="*/ 449451 h 798649"/>
                <a:gd name="connsiteX99" fmla="*/ 469800 w 1022540"/>
                <a:gd name="connsiteY99" fmla="*/ 446136 h 798649"/>
                <a:gd name="connsiteX100" fmla="*/ 651345 w 1022540"/>
                <a:gd name="connsiteY100" fmla="*/ 434540 h 798649"/>
                <a:gd name="connsiteX101" fmla="*/ 708322 w 1022540"/>
                <a:gd name="connsiteY101" fmla="*/ 436737 h 798649"/>
                <a:gd name="connsiteX102" fmla="*/ 803283 w 1022540"/>
                <a:gd name="connsiteY102" fmla="*/ 451805 h 798649"/>
                <a:gd name="connsiteX103" fmla="*/ 815683 w 1022540"/>
                <a:gd name="connsiteY103" fmla="*/ 455887 h 798649"/>
                <a:gd name="connsiteX104" fmla="*/ 885217 w 1022540"/>
                <a:gd name="connsiteY104" fmla="*/ 470798 h 798649"/>
                <a:gd name="connsiteX105" fmla="*/ 911743 w 1022540"/>
                <a:gd name="connsiteY105" fmla="*/ 471583 h 798649"/>
                <a:gd name="connsiteX106" fmla="*/ 934974 w 1022540"/>
                <a:gd name="connsiteY106" fmla="*/ 490889 h 798649"/>
                <a:gd name="connsiteX107" fmla="*/ 949100 w 1022540"/>
                <a:gd name="connsiteY107" fmla="*/ 521025 h 798649"/>
                <a:gd name="connsiteX108" fmla="*/ 955064 w 1022540"/>
                <a:gd name="connsiteY108" fmla="*/ 536251 h 798649"/>
                <a:gd name="connsiteX109" fmla="*/ 961029 w 1022540"/>
                <a:gd name="connsiteY109" fmla="*/ 566544 h 798649"/>
                <a:gd name="connsiteX110" fmla="*/ 950356 w 1022540"/>
                <a:gd name="connsiteY110" fmla="*/ 574549 h 798649"/>
                <a:gd name="connsiteX111" fmla="*/ 935915 w 1022540"/>
                <a:gd name="connsiteY111" fmla="*/ 574392 h 798649"/>
                <a:gd name="connsiteX112" fmla="*/ 874073 w 1022540"/>
                <a:gd name="connsiteY112" fmla="*/ 605627 h 798649"/>
                <a:gd name="connsiteX113" fmla="*/ 862144 w 1022540"/>
                <a:gd name="connsiteY113" fmla="*/ 617242 h 798649"/>
                <a:gd name="connsiteX114" fmla="*/ 787273 w 1022540"/>
                <a:gd name="connsiteY114" fmla="*/ 663546 h 798649"/>
                <a:gd name="connsiteX115" fmla="*/ 681795 w 1022540"/>
                <a:gd name="connsiteY115" fmla="*/ 703414 h 798649"/>
                <a:gd name="connsiteX116" fmla="*/ 559837 w 1022540"/>
                <a:gd name="connsiteY116" fmla="*/ 734649 h 798649"/>
                <a:gd name="connsiteX117" fmla="*/ 455458 w 1022540"/>
                <a:gd name="connsiteY117" fmla="*/ 750973 h 798649"/>
                <a:gd name="connsiteX118" fmla="*/ 384669 w 1022540"/>
                <a:gd name="connsiteY118" fmla="*/ 750188 h 798649"/>
                <a:gd name="connsiteX119" fmla="*/ 279191 w 1022540"/>
                <a:gd name="connsiteY119" fmla="*/ 736846 h 798649"/>
                <a:gd name="connsiteX120" fmla="*/ 271657 w 1022540"/>
                <a:gd name="connsiteY120" fmla="*/ 734178 h 798649"/>
                <a:gd name="connsiteX121" fmla="*/ 307758 w 1022540"/>
                <a:gd name="connsiteY121" fmla="*/ 725388 h 798649"/>
                <a:gd name="connsiteX122" fmla="*/ 289079 w 1022540"/>
                <a:gd name="connsiteY122" fmla="*/ 720522 h 798649"/>
                <a:gd name="connsiteX123" fmla="*/ 254862 w 1022540"/>
                <a:gd name="connsiteY123" fmla="*/ 729469 h 798649"/>
                <a:gd name="connsiteX124" fmla="*/ 235556 w 1022540"/>
                <a:gd name="connsiteY124" fmla="*/ 744695 h 798649"/>
                <a:gd name="connsiteX125" fmla="*/ 189095 w 1022540"/>
                <a:gd name="connsiteY125" fmla="*/ 766198 h 798649"/>
                <a:gd name="connsiteX126" fmla="*/ 160371 w 1022540"/>
                <a:gd name="connsiteY126" fmla="*/ 781266 h 798649"/>
                <a:gd name="connsiteX127" fmla="*/ 148756 w 1022540"/>
                <a:gd name="connsiteY127" fmla="*/ 792097 h 798649"/>
                <a:gd name="connsiteX128" fmla="*/ 116579 w 1022540"/>
                <a:gd name="connsiteY128" fmla="*/ 793666 h 798649"/>
                <a:gd name="connsiteX129" fmla="*/ 107005 w 1022540"/>
                <a:gd name="connsiteY129" fmla="*/ 788643 h 798649"/>
                <a:gd name="connsiteX130" fmla="*/ 82048 w 1022540"/>
                <a:gd name="connsiteY130" fmla="*/ 787859 h 798649"/>
                <a:gd name="connsiteX131" fmla="*/ 52853 w 1022540"/>
                <a:gd name="connsiteY131" fmla="*/ 784563 h 798649"/>
                <a:gd name="connsiteX132" fmla="*/ 50655 w 1022540"/>
                <a:gd name="connsiteY132" fmla="*/ 780481 h 798649"/>
                <a:gd name="connsiteX133" fmla="*/ 54579 w 1022540"/>
                <a:gd name="connsiteY133" fmla="*/ 779226 h 798649"/>
                <a:gd name="connsiteX134" fmla="*/ 64468 w 1022540"/>
                <a:gd name="connsiteY134" fmla="*/ 777185 h 798649"/>
                <a:gd name="connsiteX135" fmla="*/ 102139 w 1022540"/>
                <a:gd name="connsiteY135" fmla="*/ 778755 h 798649"/>
                <a:gd name="connsiteX136" fmla="*/ 123015 w 1022540"/>
                <a:gd name="connsiteY136" fmla="*/ 777970 h 798649"/>
                <a:gd name="connsiteX137" fmla="*/ 152680 w 1022540"/>
                <a:gd name="connsiteY137" fmla="*/ 755368 h 798649"/>
                <a:gd name="connsiteX138" fmla="*/ 211227 w 1022540"/>
                <a:gd name="connsiteY138" fmla="*/ 713302 h 798649"/>
                <a:gd name="connsiteX139" fmla="*/ 264279 w 1022540"/>
                <a:gd name="connsiteY139" fmla="*/ 701216 h 798649"/>
                <a:gd name="connsiteX140" fmla="*/ 431443 w 1022540"/>
                <a:gd name="connsiteY140" fmla="*/ 703571 h 798649"/>
                <a:gd name="connsiteX141" fmla="*/ 702985 w 1022540"/>
                <a:gd name="connsiteY141" fmla="*/ 641257 h 798649"/>
                <a:gd name="connsiteX142" fmla="*/ 827455 w 1022540"/>
                <a:gd name="connsiteY142" fmla="*/ 584437 h 798649"/>
                <a:gd name="connsiteX143" fmla="*/ 912842 w 1022540"/>
                <a:gd name="connsiteY143" fmla="*/ 554929 h 798649"/>
                <a:gd name="connsiteX144" fmla="*/ 918807 w 1022540"/>
                <a:gd name="connsiteY144" fmla="*/ 557440 h 798649"/>
                <a:gd name="connsiteX145" fmla="*/ 930892 w 1022540"/>
                <a:gd name="connsiteY145" fmla="*/ 567329 h 798649"/>
                <a:gd name="connsiteX146" fmla="*/ 935288 w 1022540"/>
                <a:gd name="connsiteY146" fmla="*/ 563719 h 798649"/>
                <a:gd name="connsiteX147" fmla="*/ 934032 w 1022540"/>
                <a:gd name="connsiteY147" fmla="*/ 559638 h 798649"/>
                <a:gd name="connsiteX148" fmla="*/ 930735 w 1022540"/>
                <a:gd name="connsiteY148" fmla="*/ 532954 h 798649"/>
                <a:gd name="connsiteX149" fmla="*/ 929166 w 1022540"/>
                <a:gd name="connsiteY149" fmla="*/ 513177 h 798649"/>
                <a:gd name="connsiteX150" fmla="*/ 919591 w 1022540"/>
                <a:gd name="connsiteY150" fmla="*/ 488221 h 798649"/>
                <a:gd name="connsiteX151" fmla="*/ 914255 w 1022540"/>
                <a:gd name="connsiteY151" fmla="*/ 481471 h 798649"/>
                <a:gd name="connsiteX152" fmla="*/ 909546 w 1022540"/>
                <a:gd name="connsiteY152" fmla="*/ 481000 h 798649"/>
                <a:gd name="connsiteX153" fmla="*/ 908604 w 1022540"/>
                <a:gd name="connsiteY153" fmla="*/ 484924 h 798649"/>
                <a:gd name="connsiteX154" fmla="*/ 907976 w 1022540"/>
                <a:gd name="connsiteY154" fmla="*/ 524478 h 798649"/>
                <a:gd name="connsiteX155" fmla="*/ 908447 w 1022540"/>
                <a:gd name="connsiteY155" fmla="*/ 537349 h 798649"/>
                <a:gd name="connsiteX156" fmla="*/ 902169 w 1022540"/>
                <a:gd name="connsiteY156" fmla="*/ 546296 h 798649"/>
                <a:gd name="connsiteX157" fmla="*/ 877055 w 1022540"/>
                <a:gd name="connsiteY157" fmla="*/ 553045 h 798649"/>
                <a:gd name="connsiteX158" fmla="*/ 866695 w 1022540"/>
                <a:gd name="connsiteY158" fmla="*/ 548336 h 798649"/>
                <a:gd name="connsiteX159" fmla="*/ 849273 w 1022540"/>
                <a:gd name="connsiteY159" fmla="*/ 510195 h 798649"/>
                <a:gd name="connsiteX160" fmla="*/ 847389 w 1022540"/>
                <a:gd name="connsiteY160" fmla="*/ 503603 h 798649"/>
                <a:gd name="connsiteX161" fmla="*/ 854296 w 1022540"/>
                <a:gd name="connsiteY161" fmla="*/ 502818 h 798649"/>
                <a:gd name="connsiteX162" fmla="*/ 892594 w 1022540"/>
                <a:gd name="connsiteY162" fmla="*/ 504074 h 798649"/>
                <a:gd name="connsiteX163" fmla="*/ 902640 w 1022540"/>
                <a:gd name="connsiteY163" fmla="*/ 501248 h 798649"/>
                <a:gd name="connsiteX164" fmla="*/ 895105 w 1022540"/>
                <a:gd name="connsiteY164" fmla="*/ 498737 h 798649"/>
                <a:gd name="connsiteX165" fmla="*/ 832792 w 1022540"/>
                <a:gd name="connsiteY165" fmla="*/ 493400 h 798649"/>
                <a:gd name="connsiteX166" fmla="*/ 722605 w 1022540"/>
                <a:gd name="connsiteY166" fmla="*/ 468914 h 798649"/>
                <a:gd name="connsiteX167" fmla="*/ 634080 w 1022540"/>
                <a:gd name="connsiteY167" fmla="*/ 454317 h 798649"/>
                <a:gd name="connsiteX168" fmla="*/ 587305 w 1022540"/>
                <a:gd name="connsiteY168" fmla="*/ 443643 h 798649"/>
                <a:gd name="connsiteX169" fmla="*/ 618227 w 1022540"/>
                <a:gd name="connsiteY169" fmla="*/ 437679 h 798649"/>
                <a:gd name="connsiteX170" fmla="*/ 651345 w 1022540"/>
                <a:gd name="connsiteY170" fmla="*/ 434540 h 798649"/>
                <a:gd name="connsiteX171" fmla="*/ 120659 w 1022540"/>
                <a:gd name="connsiteY171" fmla="*/ 408798 h 798649"/>
                <a:gd name="connsiteX172" fmla="*/ 122386 w 1022540"/>
                <a:gd name="connsiteY172" fmla="*/ 409426 h 798649"/>
                <a:gd name="connsiteX173" fmla="*/ 122229 w 1022540"/>
                <a:gd name="connsiteY173" fmla="*/ 463578 h 798649"/>
                <a:gd name="connsiteX174" fmla="*/ 120345 w 1022540"/>
                <a:gd name="connsiteY174" fmla="*/ 491673 h 798649"/>
                <a:gd name="connsiteX175" fmla="*/ 97586 w 1022540"/>
                <a:gd name="connsiteY175" fmla="*/ 542843 h 798649"/>
                <a:gd name="connsiteX176" fmla="*/ 75297 w 1022540"/>
                <a:gd name="connsiteY176" fmla="*/ 543000 h 798649"/>
                <a:gd name="connsiteX177" fmla="*/ 74984 w 1022540"/>
                <a:gd name="connsiteY177" fmla="*/ 538605 h 798649"/>
                <a:gd name="connsiteX178" fmla="*/ 105591 w 1022540"/>
                <a:gd name="connsiteY178" fmla="*/ 441760 h 798649"/>
                <a:gd name="connsiteX179" fmla="*/ 120659 w 1022540"/>
                <a:gd name="connsiteY179" fmla="*/ 408798 h 798649"/>
                <a:gd name="connsiteX180" fmla="*/ 804382 w 1022540"/>
                <a:gd name="connsiteY180" fmla="*/ 201610 h 798649"/>
                <a:gd name="connsiteX181" fmla="*/ 776443 w 1022540"/>
                <a:gd name="connsiteY181" fmla="*/ 229078 h 798649"/>
                <a:gd name="connsiteX182" fmla="*/ 704869 w 1022540"/>
                <a:gd name="connsiteY182" fmla="*/ 296571 h 798649"/>
                <a:gd name="connsiteX183" fmla="*/ 560151 w 1022540"/>
                <a:gd name="connsiteY183" fmla="*/ 407699 h 798649"/>
                <a:gd name="connsiteX184" fmla="*/ 521068 w 1022540"/>
                <a:gd name="connsiteY184" fmla="*/ 428262 h 798649"/>
                <a:gd name="connsiteX185" fmla="*/ 498622 w 1022540"/>
                <a:gd name="connsiteY185" fmla="*/ 433284 h 798649"/>
                <a:gd name="connsiteX186" fmla="*/ 503174 w 1022540"/>
                <a:gd name="connsiteY186" fmla="*/ 429047 h 798649"/>
                <a:gd name="connsiteX187" fmla="*/ 666099 w 1022540"/>
                <a:gd name="connsiteY187" fmla="*/ 321214 h 798649"/>
                <a:gd name="connsiteX188" fmla="*/ 697649 w 1022540"/>
                <a:gd name="connsiteY188" fmla="*/ 292490 h 798649"/>
                <a:gd name="connsiteX189" fmla="*/ 703456 w 1022540"/>
                <a:gd name="connsiteY189" fmla="*/ 280718 h 798649"/>
                <a:gd name="connsiteX190" fmla="*/ 698120 w 1022540"/>
                <a:gd name="connsiteY190" fmla="*/ 283543 h 798649"/>
                <a:gd name="connsiteX191" fmla="*/ 587305 w 1022540"/>
                <a:gd name="connsiteY191" fmla="*/ 368930 h 798649"/>
                <a:gd name="connsiteX192" fmla="*/ 487007 w 1022540"/>
                <a:gd name="connsiteY192" fmla="*/ 430930 h 798649"/>
                <a:gd name="connsiteX193" fmla="*/ 474607 w 1022540"/>
                <a:gd name="connsiteY193" fmla="*/ 434226 h 798649"/>
                <a:gd name="connsiteX194" fmla="*/ 394086 w 1022540"/>
                <a:gd name="connsiteY194" fmla="*/ 446469 h 798649"/>
                <a:gd name="connsiteX195" fmla="*/ 329889 w 1022540"/>
                <a:gd name="connsiteY195" fmla="*/ 470641 h 798649"/>
                <a:gd name="connsiteX196" fmla="*/ 317646 w 1022540"/>
                <a:gd name="connsiteY196" fmla="*/ 475193 h 798649"/>
                <a:gd name="connsiteX197" fmla="*/ 249839 w 1022540"/>
                <a:gd name="connsiteY197" fmla="*/ 505487 h 798649"/>
                <a:gd name="connsiteX198" fmla="*/ 216249 w 1022540"/>
                <a:gd name="connsiteY198" fmla="*/ 520712 h 798649"/>
                <a:gd name="connsiteX199" fmla="*/ 250153 w 1022540"/>
                <a:gd name="connsiteY199" fmla="*/ 494342 h 798649"/>
                <a:gd name="connsiteX200" fmla="*/ 295829 w 1022540"/>
                <a:gd name="connsiteY200" fmla="*/ 466403 h 798649"/>
                <a:gd name="connsiteX201" fmla="*/ 349509 w 1022540"/>
                <a:gd name="connsiteY201" fmla="*/ 436738 h 798649"/>
                <a:gd name="connsiteX202" fmla="*/ 553872 w 1022540"/>
                <a:gd name="connsiteY202" fmla="*/ 335341 h 798649"/>
                <a:gd name="connsiteX203" fmla="*/ 664687 w 1022540"/>
                <a:gd name="connsiteY203" fmla="*/ 267063 h 798649"/>
                <a:gd name="connsiteX204" fmla="*/ 723547 w 1022540"/>
                <a:gd name="connsiteY204" fmla="*/ 233159 h 798649"/>
                <a:gd name="connsiteX205" fmla="*/ 774559 w 1022540"/>
                <a:gd name="connsiteY205" fmla="*/ 213068 h 798649"/>
                <a:gd name="connsiteX206" fmla="*/ 793395 w 1022540"/>
                <a:gd name="connsiteY206" fmla="*/ 203964 h 798649"/>
                <a:gd name="connsiteX207" fmla="*/ 804382 w 1022540"/>
                <a:gd name="connsiteY207" fmla="*/ 201610 h 798649"/>
                <a:gd name="connsiteX208" fmla="*/ 950512 w 1022540"/>
                <a:gd name="connsiteY208" fmla="*/ 185914 h 798649"/>
                <a:gd name="connsiteX209" fmla="*/ 973272 w 1022540"/>
                <a:gd name="connsiteY209" fmla="*/ 192192 h 798649"/>
                <a:gd name="connsiteX210" fmla="*/ 992265 w 1022540"/>
                <a:gd name="connsiteY210" fmla="*/ 225782 h 798649"/>
                <a:gd name="connsiteX211" fmla="*/ 987869 w 1022540"/>
                <a:gd name="connsiteY211" fmla="*/ 233316 h 798649"/>
                <a:gd name="connsiteX212" fmla="*/ 983004 w 1022540"/>
                <a:gd name="connsiteY212" fmla="*/ 227195 h 798649"/>
                <a:gd name="connsiteX213" fmla="*/ 957419 w 1022540"/>
                <a:gd name="connsiteY213" fmla="*/ 195489 h 798649"/>
                <a:gd name="connsiteX214" fmla="*/ 950512 w 1022540"/>
                <a:gd name="connsiteY214" fmla="*/ 185914 h 798649"/>
                <a:gd name="connsiteX215" fmla="*/ 814741 w 1022540"/>
                <a:gd name="connsiteY215" fmla="*/ 124071 h 798649"/>
                <a:gd name="connsiteX216" fmla="*/ 852412 w 1022540"/>
                <a:gd name="connsiteY216" fmla="*/ 135058 h 798649"/>
                <a:gd name="connsiteX217" fmla="*/ 831222 w 1022540"/>
                <a:gd name="connsiteY217" fmla="*/ 138982 h 798649"/>
                <a:gd name="connsiteX218" fmla="*/ 768595 w 1022540"/>
                <a:gd name="connsiteY218" fmla="*/ 155620 h 798649"/>
                <a:gd name="connsiteX219" fmla="*/ 718524 w 1022540"/>
                <a:gd name="connsiteY219" fmla="*/ 181205 h 798649"/>
                <a:gd name="connsiteX220" fmla="*/ 715385 w 1022540"/>
                <a:gd name="connsiteY220" fmla="*/ 184030 h 798649"/>
                <a:gd name="connsiteX221" fmla="*/ 728727 w 1022540"/>
                <a:gd name="connsiteY221" fmla="*/ 178850 h 798649"/>
                <a:gd name="connsiteX222" fmla="*/ 775501 w 1022540"/>
                <a:gd name="connsiteY222" fmla="*/ 158602 h 798649"/>
                <a:gd name="connsiteX223" fmla="*/ 797005 w 1022540"/>
                <a:gd name="connsiteY223" fmla="*/ 152481 h 798649"/>
                <a:gd name="connsiteX224" fmla="*/ 857906 w 1022540"/>
                <a:gd name="connsiteY224" fmla="*/ 143534 h 798649"/>
                <a:gd name="connsiteX225" fmla="*/ 876741 w 1022540"/>
                <a:gd name="connsiteY225" fmla="*/ 139453 h 798649"/>
                <a:gd name="connsiteX226" fmla="*/ 926027 w 1022540"/>
                <a:gd name="connsiteY226" fmla="*/ 140395 h 798649"/>
                <a:gd name="connsiteX227" fmla="*/ 938583 w 1022540"/>
                <a:gd name="connsiteY227" fmla="*/ 160643 h 798649"/>
                <a:gd name="connsiteX228" fmla="*/ 941723 w 1022540"/>
                <a:gd name="connsiteY228" fmla="*/ 177751 h 798649"/>
                <a:gd name="connsiteX229" fmla="*/ 937328 w 1022540"/>
                <a:gd name="connsiteY229" fmla="*/ 181990 h 798649"/>
                <a:gd name="connsiteX230" fmla="*/ 812230 w 1022540"/>
                <a:gd name="connsiteY230" fmla="*/ 184344 h 798649"/>
                <a:gd name="connsiteX231" fmla="*/ 765142 w 1022540"/>
                <a:gd name="connsiteY231" fmla="*/ 206475 h 798649"/>
                <a:gd name="connsiteX232" fmla="*/ 722919 w 1022540"/>
                <a:gd name="connsiteY232" fmla="*/ 227194 h 798649"/>
                <a:gd name="connsiteX233" fmla="*/ 676616 w 1022540"/>
                <a:gd name="connsiteY233" fmla="*/ 253721 h 798649"/>
                <a:gd name="connsiteX234" fmla="*/ 622778 w 1022540"/>
                <a:gd name="connsiteY234" fmla="*/ 290450 h 798649"/>
                <a:gd name="connsiteX235" fmla="*/ 556227 w 1022540"/>
                <a:gd name="connsiteY235" fmla="*/ 319958 h 798649"/>
                <a:gd name="connsiteX236" fmla="*/ 537077 w 1022540"/>
                <a:gd name="connsiteY236" fmla="*/ 326551 h 798649"/>
                <a:gd name="connsiteX237" fmla="*/ 532526 w 1022540"/>
                <a:gd name="connsiteY237" fmla="*/ 326237 h 798649"/>
                <a:gd name="connsiteX238" fmla="*/ 534252 w 1022540"/>
                <a:gd name="connsiteY238" fmla="*/ 322626 h 798649"/>
                <a:gd name="connsiteX239" fmla="*/ 595624 w 1022540"/>
                <a:gd name="connsiteY239" fmla="*/ 254819 h 798649"/>
                <a:gd name="connsiteX240" fmla="*/ 654955 w 1022540"/>
                <a:gd name="connsiteY240" fmla="*/ 180106 h 798649"/>
                <a:gd name="connsiteX241" fmla="*/ 667512 w 1022540"/>
                <a:gd name="connsiteY241" fmla="*/ 169746 h 798649"/>
                <a:gd name="connsiteX242" fmla="*/ 781623 w 1022540"/>
                <a:gd name="connsiteY242" fmla="*/ 132076 h 798649"/>
                <a:gd name="connsiteX243" fmla="*/ 814741 w 1022540"/>
                <a:gd name="connsiteY243" fmla="*/ 124071 h 798649"/>
                <a:gd name="connsiteX244" fmla="*/ 189409 w 1022540"/>
                <a:gd name="connsiteY244" fmla="*/ 13100 h 798649"/>
                <a:gd name="connsiteX245" fmla="*/ 190073 w 1022540"/>
                <a:gd name="connsiteY245" fmla="*/ 13100 h 798649"/>
                <a:gd name="connsiteX246" fmla="*/ 189761 w 1022540"/>
                <a:gd name="connsiteY246" fmla="*/ 13412 h 798649"/>
                <a:gd name="connsiteX247" fmla="*/ 191137 w 1022540"/>
                <a:gd name="connsiteY247" fmla="*/ 14512 h 798649"/>
                <a:gd name="connsiteX248" fmla="*/ 190511 w 1022540"/>
                <a:gd name="connsiteY248" fmla="*/ 15138 h 798649"/>
                <a:gd name="connsiteX249" fmla="*/ 191293 w 1022540"/>
                <a:gd name="connsiteY249" fmla="*/ 14512 h 798649"/>
                <a:gd name="connsiteX250" fmla="*/ 234143 w 1022540"/>
                <a:gd name="connsiteY250" fmla="*/ 38684 h 798649"/>
                <a:gd name="connsiteX251" fmla="*/ 243247 w 1022540"/>
                <a:gd name="connsiteY251" fmla="*/ 49985 h 798649"/>
                <a:gd name="connsiteX252" fmla="*/ 251880 w 1022540"/>
                <a:gd name="connsiteY252" fmla="*/ 78395 h 798649"/>
                <a:gd name="connsiteX253" fmla="*/ 259728 w 1022540"/>
                <a:gd name="connsiteY253" fmla="*/ 93306 h 798649"/>
                <a:gd name="connsiteX254" fmla="*/ 258315 w 1022540"/>
                <a:gd name="connsiteY254" fmla="*/ 69919 h 798649"/>
                <a:gd name="connsiteX255" fmla="*/ 255176 w 1022540"/>
                <a:gd name="connsiteY255" fmla="*/ 52183 h 798649"/>
                <a:gd name="connsiteX256" fmla="*/ 260042 w 1022540"/>
                <a:gd name="connsiteY256" fmla="*/ 47631 h 798649"/>
                <a:gd name="connsiteX257" fmla="*/ 297399 w 1022540"/>
                <a:gd name="connsiteY257" fmla="*/ 98015 h 798649"/>
                <a:gd name="connsiteX258" fmla="*/ 286098 w 1022540"/>
                <a:gd name="connsiteY258" fmla="*/ 173828 h 798649"/>
                <a:gd name="connsiteX259" fmla="*/ 285941 w 1022540"/>
                <a:gd name="connsiteY259" fmla="*/ 180891 h 798649"/>
                <a:gd name="connsiteX260" fmla="*/ 288766 w 1022540"/>
                <a:gd name="connsiteY260" fmla="*/ 176025 h 798649"/>
                <a:gd name="connsiteX261" fmla="*/ 301323 w 1022540"/>
                <a:gd name="connsiteY261" fmla="*/ 95975 h 798649"/>
                <a:gd name="connsiteX262" fmla="*/ 293004 w 1022540"/>
                <a:gd name="connsiteY262" fmla="*/ 59089 h 798649"/>
                <a:gd name="connsiteX263" fmla="*/ 295515 w 1022540"/>
                <a:gd name="connsiteY263" fmla="*/ 51084 h 798649"/>
                <a:gd name="connsiteX264" fmla="*/ 328477 w 1022540"/>
                <a:gd name="connsiteY264" fmla="*/ 40097 h 798649"/>
                <a:gd name="connsiteX265" fmla="*/ 353434 w 1022540"/>
                <a:gd name="connsiteY265" fmla="*/ 51555 h 798649"/>
                <a:gd name="connsiteX266" fmla="*/ 377449 w 1022540"/>
                <a:gd name="connsiteY266" fmla="*/ 114967 h 798649"/>
                <a:gd name="connsiteX267" fmla="*/ 377449 w 1022540"/>
                <a:gd name="connsiteY267" fmla="*/ 127995 h 798649"/>
                <a:gd name="connsiteX268" fmla="*/ 372426 w 1022540"/>
                <a:gd name="connsiteY268" fmla="*/ 134587 h 798649"/>
                <a:gd name="connsiteX269" fmla="*/ 355475 w 1022540"/>
                <a:gd name="connsiteY269" fmla="*/ 153422 h 798649"/>
                <a:gd name="connsiteX270" fmla="*/ 347470 w 1022540"/>
                <a:gd name="connsiteY270" fmla="*/ 161584 h 798649"/>
                <a:gd name="connsiteX271" fmla="*/ 327221 w 1022540"/>
                <a:gd name="connsiteY271" fmla="*/ 180263 h 798649"/>
                <a:gd name="connsiteX272" fmla="*/ 322199 w 1022540"/>
                <a:gd name="connsiteY272" fmla="*/ 187954 h 798649"/>
                <a:gd name="connsiteX273" fmla="*/ 288138 w 1022540"/>
                <a:gd name="connsiteY273" fmla="*/ 224997 h 798649"/>
                <a:gd name="connsiteX274" fmla="*/ 286098 w 1022540"/>
                <a:gd name="connsiteY274" fmla="*/ 227979 h 798649"/>
                <a:gd name="connsiteX275" fmla="*/ 265536 w 1022540"/>
                <a:gd name="connsiteY275" fmla="*/ 247599 h 798649"/>
                <a:gd name="connsiteX276" fmla="*/ 258315 w 1022540"/>
                <a:gd name="connsiteY276" fmla="*/ 259214 h 798649"/>
                <a:gd name="connsiteX277" fmla="*/ 246543 w 1022540"/>
                <a:gd name="connsiteY277" fmla="*/ 276637 h 798649"/>
                <a:gd name="connsiteX278" fmla="*/ 234614 w 1022540"/>
                <a:gd name="connsiteY278" fmla="*/ 293118 h 798649"/>
                <a:gd name="connsiteX279" fmla="*/ 231475 w 1022540"/>
                <a:gd name="connsiteY279" fmla="*/ 298298 h 798649"/>
                <a:gd name="connsiteX280" fmla="*/ 211541 w 1022540"/>
                <a:gd name="connsiteY280" fmla="*/ 321371 h 798649"/>
                <a:gd name="connsiteX281" fmla="*/ 210756 w 1022540"/>
                <a:gd name="connsiteY281" fmla="*/ 324196 h 798649"/>
                <a:gd name="connsiteX282" fmla="*/ 205105 w 1022540"/>
                <a:gd name="connsiteY282" fmla="*/ 328591 h 798649"/>
                <a:gd name="connsiteX283" fmla="*/ 203536 w 1022540"/>
                <a:gd name="connsiteY283" fmla="*/ 322469 h 798649"/>
                <a:gd name="connsiteX284" fmla="*/ 236027 w 1022540"/>
                <a:gd name="connsiteY284" fmla="*/ 244774 h 798649"/>
                <a:gd name="connsiteX285" fmla="*/ 242776 w 1022540"/>
                <a:gd name="connsiteY285" fmla="*/ 235356 h 798649"/>
                <a:gd name="connsiteX286" fmla="*/ 243247 w 1022540"/>
                <a:gd name="connsiteY286" fmla="*/ 230019 h 798649"/>
                <a:gd name="connsiteX287" fmla="*/ 238068 w 1022540"/>
                <a:gd name="connsiteY287" fmla="*/ 230647 h 798649"/>
                <a:gd name="connsiteX288" fmla="*/ 225353 w 1022540"/>
                <a:gd name="connsiteY288" fmla="*/ 243361 h 798649"/>
                <a:gd name="connsiteX289" fmla="*/ 192863 w 1022540"/>
                <a:gd name="connsiteY289" fmla="*/ 311639 h 798649"/>
                <a:gd name="connsiteX290" fmla="*/ 156918 w 1022540"/>
                <a:gd name="connsiteY290" fmla="*/ 448195 h 798649"/>
                <a:gd name="connsiteX291" fmla="*/ 129764 w 1022540"/>
                <a:gd name="connsiteY291" fmla="*/ 543628 h 798649"/>
                <a:gd name="connsiteX292" fmla="*/ 112655 w 1022540"/>
                <a:gd name="connsiteY292" fmla="*/ 550063 h 798649"/>
                <a:gd name="connsiteX293" fmla="*/ 112027 w 1022540"/>
                <a:gd name="connsiteY293" fmla="*/ 545825 h 798649"/>
                <a:gd name="connsiteX294" fmla="*/ 130078 w 1022540"/>
                <a:gd name="connsiteY294" fmla="*/ 450550 h 798649"/>
                <a:gd name="connsiteX295" fmla="*/ 142007 w 1022540"/>
                <a:gd name="connsiteY295" fmla="*/ 283072 h 798649"/>
                <a:gd name="connsiteX296" fmla="*/ 163040 w 1022540"/>
                <a:gd name="connsiteY296" fmla="*/ 212440 h 798649"/>
                <a:gd name="connsiteX297" fmla="*/ 187840 w 1022540"/>
                <a:gd name="connsiteY297" fmla="*/ 160172 h 798649"/>
                <a:gd name="connsiteX298" fmla="*/ 200397 w 1022540"/>
                <a:gd name="connsiteY298" fmla="*/ 36015 h 798649"/>
                <a:gd name="connsiteX299" fmla="*/ 190508 w 1022540"/>
                <a:gd name="connsiteY299" fmla="*/ 15140 h 798649"/>
                <a:gd name="connsiteX300" fmla="*/ 190351 w 1022540"/>
                <a:gd name="connsiteY300" fmla="*/ 15297 h 798649"/>
                <a:gd name="connsiteX301" fmla="*/ 189567 w 1022540"/>
                <a:gd name="connsiteY301" fmla="*/ 13258 h 798649"/>
                <a:gd name="connsiteX302" fmla="*/ 137710 w 1022540"/>
                <a:gd name="connsiteY302" fmla="*/ 366 h 798649"/>
                <a:gd name="connsiteX303" fmla="*/ 165551 w 1022540"/>
                <a:gd name="connsiteY303" fmla="*/ 699 h 798649"/>
                <a:gd name="connsiteX304" fmla="*/ 180776 w 1022540"/>
                <a:gd name="connsiteY304" fmla="*/ 15453 h 798649"/>
                <a:gd name="connsiteX305" fmla="*/ 178892 w 1022540"/>
                <a:gd name="connsiteY305" fmla="*/ 91737 h 798649"/>
                <a:gd name="connsiteX306" fmla="*/ 168533 w 1022540"/>
                <a:gd name="connsiteY306" fmla="*/ 98800 h 798649"/>
                <a:gd name="connsiteX307" fmla="*/ 97587 w 1022540"/>
                <a:gd name="connsiteY307" fmla="*/ 138197 h 798649"/>
                <a:gd name="connsiteX308" fmla="*/ 75612 w 1022540"/>
                <a:gd name="connsiteY308" fmla="*/ 149498 h 798649"/>
                <a:gd name="connsiteX309" fmla="*/ 49556 w 1022540"/>
                <a:gd name="connsiteY309" fmla="*/ 166764 h 798649"/>
                <a:gd name="connsiteX310" fmla="*/ 39197 w 1022540"/>
                <a:gd name="connsiteY310" fmla="*/ 186698 h 798649"/>
                <a:gd name="connsiteX311" fmla="*/ 21147 w 1022540"/>
                <a:gd name="connsiteY311" fmla="*/ 209457 h 798649"/>
                <a:gd name="connsiteX312" fmla="*/ 20990 w 1022540"/>
                <a:gd name="connsiteY312" fmla="*/ 197685 h 798649"/>
                <a:gd name="connsiteX313" fmla="*/ 29309 w 1022540"/>
                <a:gd name="connsiteY313" fmla="*/ 146987 h 798649"/>
                <a:gd name="connsiteX314" fmla="*/ 62741 w 1022540"/>
                <a:gd name="connsiteY314" fmla="*/ 94876 h 798649"/>
                <a:gd name="connsiteX315" fmla="*/ 86756 w 1022540"/>
                <a:gd name="connsiteY315" fmla="*/ 53125 h 798649"/>
                <a:gd name="connsiteX316" fmla="*/ 89739 w 1022540"/>
                <a:gd name="connsiteY316" fmla="*/ 28796 h 798649"/>
                <a:gd name="connsiteX317" fmla="*/ 110457 w 1022540"/>
                <a:gd name="connsiteY317" fmla="*/ 5565 h 798649"/>
                <a:gd name="connsiteX318" fmla="*/ 137710 w 1022540"/>
                <a:gd name="connsiteY318" fmla="*/ 366 h 79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1022540" h="798649">
                  <a:moveTo>
                    <a:pt x="190194" y="699176"/>
                  </a:moveTo>
                  <a:cubicBezTo>
                    <a:pt x="196786" y="700589"/>
                    <a:pt x="204006" y="699490"/>
                    <a:pt x="211540" y="699490"/>
                  </a:cubicBezTo>
                  <a:cubicBezTo>
                    <a:pt x="210756" y="701217"/>
                    <a:pt x="210599" y="702159"/>
                    <a:pt x="210128" y="702473"/>
                  </a:cubicBezTo>
                  <a:cubicBezTo>
                    <a:pt x="190821" y="712204"/>
                    <a:pt x="171515" y="722250"/>
                    <a:pt x="151895" y="731354"/>
                  </a:cubicBezTo>
                  <a:cubicBezTo>
                    <a:pt x="139809" y="736847"/>
                    <a:pt x="126781" y="734807"/>
                    <a:pt x="114224" y="733237"/>
                  </a:cubicBezTo>
                  <a:cubicBezTo>
                    <a:pt x="104336" y="731981"/>
                    <a:pt x="95232" y="728214"/>
                    <a:pt x="86285" y="723976"/>
                  </a:cubicBezTo>
                  <a:cubicBezTo>
                    <a:pt x="79222" y="720366"/>
                    <a:pt x="71688" y="718012"/>
                    <a:pt x="62898" y="716599"/>
                  </a:cubicBezTo>
                  <a:cubicBezTo>
                    <a:pt x="66351" y="714873"/>
                    <a:pt x="69019" y="715343"/>
                    <a:pt x="71531" y="715343"/>
                  </a:cubicBezTo>
                  <a:cubicBezTo>
                    <a:pt x="85187" y="715657"/>
                    <a:pt x="98842" y="718326"/>
                    <a:pt x="112498" y="714873"/>
                  </a:cubicBezTo>
                  <a:cubicBezTo>
                    <a:pt x="117835" y="713460"/>
                    <a:pt x="123328" y="716285"/>
                    <a:pt x="128822" y="717541"/>
                  </a:cubicBezTo>
                  <a:cubicBezTo>
                    <a:pt x="139966" y="719896"/>
                    <a:pt x="149384" y="718012"/>
                    <a:pt x="158017" y="709693"/>
                  </a:cubicBezTo>
                  <a:cubicBezTo>
                    <a:pt x="166650" y="701217"/>
                    <a:pt x="177009" y="696194"/>
                    <a:pt x="190194" y="699176"/>
                  </a:cubicBezTo>
                  <a:close/>
                  <a:moveTo>
                    <a:pt x="133727" y="683695"/>
                  </a:moveTo>
                  <a:cubicBezTo>
                    <a:pt x="137337" y="682616"/>
                    <a:pt x="141536" y="683401"/>
                    <a:pt x="146402" y="685991"/>
                  </a:cubicBezTo>
                  <a:cubicBezTo>
                    <a:pt x="152052" y="688973"/>
                    <a:pt x="158645" y="688816"/>
                    <a:pt x="164452" y="691014"/>
                  </a:cubicBezTo>
                  <a:cubicBezTo>
                    <a:pt x="166022" y="691642"/>
                    <a:pt x="168062" y="691799"/>
                    <a:pt x="168376" y="693839"/>
                  </a:cubicBezTo>
                  <a:cubicBezTo>
                    <a:pt x="168690" y="696036"/>
                    <a:pt x="166650" y="696664"/>
                    <a:pt x="165237" y="697292"/>
                  </a:cubicBezTo>
                  <a:cubicBezTo>
                    <a:pt x="159273" y="699804"/>
                    <a:pt x="154721" y="704042"/>
                    <a:pt x="150169" y="708279"/>
                  </a:cubicBezTo>
                  <a:cubicBezTo>
                    <a:pt x="144361" y="713773"/>
                    <a:pt x="137141" y="715971"/>
                    <a:pt x="129450" y="713146"/>
                  </a:cubicBezTo>
                  <a:lnTo>
                    <a:pt x="97760" y="710517"/>
                  </a:lnTo>
                  <a:lnTo>
                    <a:pt x="97273" y="710477"/>
                  </a:lnTo>
                  <a:cubicBezTo>
                    <a:pt x="97116" y="710006"/>
                    <a:pt x="96959" y="709849"/>
                    <a:pt x="96645" y="709535"/>
                  </a:cubicBezTo>
                  <a:cubicBezTo>
                    <a:pt x="100255" y="704983"/>
                    <a:pt x="105278" y="703571"/>
                    <a:pt x="110615" y="702629"/>
                  </a:cubicBezTo>
                  <a:cubicBezTo>
                    <a:pt x="116893" y="701530"/>
                    <a:pt x="121602" y="698548"/>
                    <a:pt x="124584" y="692583"/>
                  </a:cubicBezTo>
                  <a:cubicBezTo>
                    <a:pt x="127096" y="687717"/>
                    <a:pt x="130117" y="684774"/>
                    <a:pt x="133727" y="683695"/>
                  </a:cubicBezTo>
                  <a:close/>
                  <a:moveTo>
                    <a:pt x="108750" y="675004"/>
                  </a:moveTo>
                  <a:cubicBezTo>
                    <a:pt x="112733" y="675043"/>
                    <a:pt x="116736" y="676181"/>
                    <a:pt x="120817" y="677673"/>
                  </a:cubicBezTo>
                  <a:cubicBezTo>
                    <a:pt x="124270" y="678928"/>
                    <a:pt x="124113" y="681283"/>
                    <a:pt x="121602" y="682852"/>
                  </a:cubicBezTo>
                  <a:cubicBezTo>
                    <a:pt x="109045" y="690544"/>
                    <a:pt x="97587" y="700903"/>
                    <a:pt x="81419" y="700746"/>
                  </a:cubicBezTo>
                  <a:cubicBezTo>
                    <a:pt x="73414" y="700589"/>
                    <a:pt x="65566" y="700746"/>
                    <a:pt x="58189" y="700746"/>
                  </a:cubicBezTo>
                  <a:cubicBezTo>
                    <a:pt x="63525" y="698392"/>
                    <a:pt x="68392" y="693840"/>
                    <a:pt x="75298" y="691642"/>
                  </a:cubicBezTo>
                  <a:cubicBezTo>
                    <a:pt x="82989" y="689131"/>
                    <a:pt x="90052" y="683794"/>
                    <a:pt x="96802" y="678928"/>
                  </a:cubicBezTo>
                  <a:cubicBezTo>
                    <a:pt x="100804" y="676024"/>
                    <a:pt x="104768" y="674965"/>
                    <a:pt x="108750" y="675004"/>
                  </a:cubicBezTo>
                  <a:close/>
                  <a:moveTo>
                    <a:pt x="917708" y="510980"/>
                  </a:moveTo>
                  <a:cubicBezTo>
                    <a:pt x="921004" y="526049"/>
                    <a:pt x="917237" y="540489"/>
                    <a:pt x="924457" y="552890"/>
                  </a:cubicBezTo>
                  <a:cubicBezTo>
                    <a:pt x="924143" y="553204"/>
                    <a:pt x="923829" y="553518"/>
                    <a:pt x="923515" y="553832"/>
                  </a:cubicBezTo>
                  <a:cubicBezTo>
                    <a:pt x="912214" y="544728"/>
                    <a:pt x="910173" y="537664"/>
                    <a:pt x="914568" y="523851"/>
                  </a:cubicBezTo>
                  <a:cubicBezTo>
                    <a:pt x="915667" y="520241"/>
                    <a:pt x="916295" y="516631"/>
                    <a:pt x="917708" y="510980"/>
                  </a:cubicBezTo>
                  <a:close/>
                  <a:moveTo>
                    <a:pt x="994322" y="490261"/>
                  </a:moveTo>
                  <a:lnTo>
                    <a:pt x="994986" y="490925"/>
                  </a:lnTo>
                  <a:lnTo>
                    <a:pt x="993990" y="490925"/>
                  </a:lnTo>
                  <a:close/>
                  <a:moveTo>
                    <a:pt x="981119" y="481001"/>
                  </a:moveTo>
                  <a:cubicBezTo>
                    <a:pt x="985985" y="481158"/>
                    <a:pt x="988026" y="484768"/>
                    <a:pt x="989124" y="489006"/>
                  </a:cubicBezTo>
                  <a:cubicBezTo>
                    <a:pt x="992263" y="500778"/>
                    <a:pt x="996815" y="511922"/>
                    <a:pt x="1003565" y="521968"/>
                  </a:cubicBezTo>
                  <a:cubicBezTo>
                    <a:pt x="1005919" y="525421"/>
                    <a:pt x="1009372" y="531543"/>
                    <a:pt x="1012826" y="529031"/>
                  </a:cubicBezTo>
                  <a:cubicBezTo>
                    <a:pt x="1016279" y="526519"/>
                    <a:pt x="1010471" y="522282"/>
                    <a:pt x="1008273" y="519142"/>
                  </a:cubicBezTo>
                  <a:cubicBezTo>
                    <a:pt x="1004036" y="513178"/>
                    <a:pt x="999484" y="507527"/>
                    <a:pt x="996972" y="500778"/>
                  </a:cubicBezTo>
                  <a:cubicBezTo>
                    <a:pt x="996031" y="498424"/>
                    <a:pt x="994147" y="496069"/>
                    <a:pt x="996502" y="491831"/>
                  </a:cubicBezTo>
                  <a:cubicBezTo>
                    <a:pt x="1004193" y="503132"/>
                    <a:pt x="1013140" y="512550"/>
                    <a:pt x="1018005" y="524479"/>
                  </a:cubicBezTo>
                  <a:cubicBezTo>
                    <a:pt x="1026638" y="545669"/>
                    <a:pt x="1023970" y="549750"/>
                    <a:pt x="1001053" y="550378"/>
                  </a:cubicBezTo>
                  <a:cubicBezTo>
                    <a:pt x="994461" y="550535"/>
                    <a:pt x="988026" y="550849"/>
                    <a:pt x="981747" y="552732"/>
                  </a:cubicBezTo>
                  <a:cubicBezTo>
                    <a:pt x="976254" y="554459"/>
                    <a:pt x="972172" y="552732"/>
                    <a:pt x="970446" y="547082"/>
                  </a:cubicBezTo>
                  <a:cubicBezTo>
                    <a:pt x="968092" y="539862"/>
                    <a:pt x="963853" y="533583"/>
                    <a:pt x="958517" y="528246"/>
                  </a:cubicBezTo>
                  <a:cubicBezTo>
                    <a:pt x="948000" y="517887"/>
                    <a:pt x="945332" y="504074"/>
                    <a:pt x="940623" y="491046"/>
                  </a:cubicBezTo>
                  <a:cubicBezTo>
                    <a:pt x="939681" y="488221"/>
                    <a:pt x="942036" y="487123"/>
                    <a:pt x="944076" y="486495"/>
                  </a:cubicBezTo>
                  <a:cubicBezTo>
                    <a:pt x="956005" y="482570"/>
                    <a:pt x="968406" y="480687"/>
                    <a:pt x="981119" y="481001"/>
                  </a:cubicBezTo>
                  <a:close/>
                  <a:moveTo>
                    <a:pt x="469800" y="446136"/>
                  </a:moveTo>
                  <a:cubicBezTo>
                    <a:pt x="478649" y="445371"/>
                    <a:pt x="487557" y="445214"/>
                    <a:pt x="496582" y="446469"/>
                  </a:cubicBezTo>
                  <a:cubicBezTo>
                    <a:pt x="517143" y="449294"/>
                    <a:pt x="538019" y="448039"/>
                    <a:pt x="558738" y="448039"/>
                  </a:cubicBezTo>
                  <a:cubicBezTo>
                    <a:pt x="574591" y="448039"/>
                    <a:pt x="589974" y="449922"/>
                    <a:pt x="605199" y="454003"/>
                  </a:cubicBezTo>
                  <a:cubicBezTo>
                    <a:pt x="627801" y="460125"/>
                    <a:pt x="651188" y="462008"/>
                    <a:pt x="674419" y="464990"/>
                  </a:cubicBezTo>
                  <a:cubicBezTo>
                    <a:pt x="713502" y="470013"/>
                    <a:pt x="751486" y="480373"/>
                    <a:pt x="789314" y="491046"/>
                  </a:cubicBezTo>
                  <a:cubicBezTo>
                    <a:pt x="802499" y="494813"/>
                    <a:pt x="815526" y="499208"/>
                    <a:pt x="828240" y="504545"/>
                  </a:cubicBezTo>
                  <a:cubicBezTo>
                    <a:pt x="839227" y="509097"/>
                    <a:pt x="846448" y="517730"/>
                    <a:pt x="853511" y="526676"/>
                  </a:cubicBezTo>
                  <a:cubicBezTo>
                    <a:pt x="856179" y="529972"/>
                    <a:pt x="853511" y="530914"/>
                    <a:pt x="851157" y="531699"/>
                  </a:cubicBezTo>
                  <a:cubicBezTo>
                    <a:pt x="844407" y="534210"/>
                    <a:pt x="837344" y="536094"/>
                    <a:pt x="830124" y="536565"/>
                  </a:cubicBezTo>
                  <a:cubicBezTo>
                    <a:pt x="809562" y="538134"/>
                    <a:pt x="789471" y="537977"/>
                    <a:pt x="769066" y="532955"/>
                  </a:cubicBezTo>
                  <a:cubicBezTo>
                    <a:pt x="749289" y="528089"/>
                    <a:pt x="728413" y="528089"/>
                    <a:pt x="708322" y="523851"/>
                  </a:cubicBezTo>
                  <a:cubicBezTo>
                    <a:pt x="656839" y="513177"/>
                    <a:pt x="605513" y="501249"/>
                    <a:pt x="554186" y="489947"/>
                  </a:cubicBezTo>
                  <a:cubicBezTo>
                    <a:pt x="545710" y="488064"/>
                    <a:pt x="537077" y="487593"/>
                    <a:pt x="528288" y="487279"/>
                  </a:cubicBezTo>
                  <a:cubicBezTo>
                    <a:pt x="472724" y="485396"/>
                    <a:pt x="417944" y="491831"/>
                    <a:pt x="363793" y="503446"/>
                  </a:cubicBezTo>
                  <a:cubicBezTo>
                    <a:pt x="349352" y="506585"/>
                    <a:pt x="335539" y="511451"/>
                    <a:pt x="322355" y="518357"/>
                  </a:cubicBezTo>
                  <a:cubicBezTo>
                    <a:pt x="327691" y="518514"/>
                    <a:pt x="333185" y="518514"/>
                    <a:pt x="338051" y="516317"/>
                  </a:cubicBezTo>
                  <a:cubicBezTo>
                    <a:pt x="347312" y="511922"/>
                    <a:pt x="357200" y="510038"/>
                    <a:pt x="367245" y="508469"/>
                  </a:cubicBezTo>
                  <a:cubicBezTo>
                    <a:pt x="406015" y="502190"/>
                    <a:pt x="444627" y="494185"/>
                    <a:pt x="483868" y="491831"/>
                  </a:cubicBezTo>
                  <a:cubicBezTo>
                    <a:pt x="524364" y="489476"/>
                    <a:pt x="563761" y="496853"/>
                    <a:pt x="602844" y="505172"/>
                  </a:cubicBezTo>
                  <a:cubicBezTo>
                    <a:pt x="637061" y="512550"/>
                    <a:pt x="671122" y="520712"/>
                    <a:pt x="705183" y="528403"/>
                  </a:cubicBezTo>
                  <a:cubicBezTo>
                    <a:pt x="706909" y="528089"/>
                    <a:pt x="708008" y="528560"/>
                    <a:pt x="709107" y="529030"/>
                  </a:cubicBezTo>
                  <a:cubicBezTo>
                    <a:pt x="684778" y="528089"/>
                    <a:pt x="660920" y="523223"/>
                    <a:pt x="636905" y="519613"/>
                  </a:cubicBezTo>
                  <a:cubicBezTo>
                    <a:pt x="614302" y="516160"/>
                    <a:pt x="592014" y="510352"/>
                    <a:pt x="569568" y="506428"/>
                  </a:cubicBezTo>
                  <a:cubicBezTo>
                    <a:pt x="538176" y="501092"/>
                    <a:pt x="506313" y="501720"/>
                    <a:pt x="474450" y="505957"/>
                  </a:cubicBezTo>
                  <a:cubicBezTo>
                    <a:pt x="431129" y="511765"/>
                    <a:pt x="387965" y="518043"/>
                    <a:pt x="345271" y="526676"/>
                  </a:cubicBezTo>
                  <a:cubicBezTo>
                    <a:pt x="312937" y="533269"/>
                    <a:pt x="280603" y="539390"/>
                    <a:pt x="248897" y="549278"/>
                  </a:cubicBezTo>
                  <a:cubicBezTo>
                    <a:pt x="222998" y="557283"/>
                    <a:pt x="197100" y="566073"/>
                    <a:pt x="170887" y="573607"/>
                  </a:cubicBezTo>
                  <a:cubicBezTo>
                    <a:pt x="156133" y="578002"/>
                    <a:pt x="141535" y="582868"/>
                    <a:pt x="126153" y="584595"/>
                  </a:cubicBezTo>
                  <a:cubicBezTo>
                    <a:pt x="111556" y="586321"/>
                    <a:pt x="97272" y="585850"/>
                    <a:pt x="83460" y="579729"/>
                  </a:cubicBezTo>
                  <a:cubicBezTo>
                    <a:pt x="78123" y="577374"/>
                    <a:pt x="72472" y="576433"/>
                    <a:pt x="66508" y="576590"/>
                  </a:cubicBezTo>
                  <a:cubicBezTo>
                    <a:pt x="50027" y="576747"/>
                    <a:pt x="33703" y="576747"/>
                    <a:pt x="17222" y="576747"/>
                  </a:cubicBezTo>
                  <a:cubicBezTo>
                    <a:pt x="13926" y="576747"/>
                    <a:pt x="10472" y="576590"/>
                    <a:pt x="7177" y="575962"/>
                  </a:cubicBezTo>
                  <a:cubicBezTo>
                    <a:pt x="4665" y="575491"/>
                    <a:pt x="741" y="576433"/>
                    <a:pt x="113" y="573764"/>
                  </a:cubicBezTo>
                  <a:cubicBezTo>
                    <a:pt x="-672" y="570468"/>
                    <a:pt x="2781" y="568271"/>
                    <a:pt x="5450" y="566858"/>
                  </a:cubicBezTo>
                  <a:cubicBezTo>
                    <a:pt x="16751" y="560580"/>
                    <a:pt x="29308" y="557597"/>
                    <a:pt x="41865" y="555400"/>
                  </a:cubicBezTo>
                  <a:cubicBezTo>
                    <a:pt x="57561" y="552575"/>
                    <a:pt x="72943" y="554615"/>
                    <a:pt x="88168" y="559795"/>
                  </a:cubicBezTo>
                  <a:cubicBezTo>
                    <a:pt x="98999" y="563405"/>
                    <a:pt x="110457" y="564817"/>
                    <a:pt x="122386" y="562777"/>
                  </a:cubicBezTo>
                  <a:cubicBezTo>
                    <a:pt x="133217" y="560894"/>
                    <a:pt x="144047" y="558382"/>
                    <a:pt x="155191" y="557911"/>
                  </a:cubicBezTo>
                  <a:cubicBezTo>
                    <a:pt x="160371" y="557597"/>
                    <a:pt x="165864" y="556341"/>
                    <a:pt x="170573" y="554458"/>
                  </a:cubicBezTo>
                  <a:cubicBezTo>
                    <a:pt x="188781" y="546924"/>
                    <a:pt x="207459" y="540332"/>
                    <a:pt x="225510" y="532013"/>
                  </a:cubicBezTo>
                  <a:cubicBezTo>
                    <a:pt x="269930" y="511451"/>
                    <a:pt x="315605" y="493558"/>
                    <a:pt x="360496" y="473937"/>
                  </a:cubicBezTo>
                  <a:cubicBezTo>
                    <a:pt x="387180" y="462322"/>
                    <a:pt x="414491" y="453219"/>
                    <a:pt x="443372" y="449451"/>
                  </a:cubicBezTo>
                  <a:cubicBezTo>
                    <a:pt x="452162" y="448274"/>
                    <a:pt x="460951" y="446901"/>
                    <a:pt x="469800" y="446136"/>
                  </a:cubicBezTo>
                  <a:close/>
                  <a:moveTo>
                    <a:pt x="651345" y="434540"/>
                  </a:moveTo>
                  <a:cubicBezTo>
                    <a:pt x="670337" y="432970"/>
                    <a:pt x="689330" y="434854"/>
                    <a:pt x="708322" y="436737"/>
                  </a:cubicBezTo>
                  <a:cubicBezTo>
                    <a:pt x="740342" y="440033"/>
                    <a:pt x="771734" y="446783"/>
                    <a:pt x="803283" y="451805"/>
                  </a:cubicBezTo>
                  <a:cubicBezTo>
                    <a:pt x="807678" y="452433"/>
                    <a:pt x="811602" y="454160"/>
                    <a:pt x="815683" y="455887"/>
                  </a:cubicBezTo>
                  <a:cubicBezTo>
                    <a:pt x="837815" y="465304"/>
                    <a:pt x="860731" y="471426"/>
                    <a:pt x="885217" y="470798"/>
                  </a:cubicBezTo>
                  <a:cubicBezTo>
                    <a:pt x="894007" y="470641"/>
                    <a:pt x="902797" y="472054"/>
                    <a:pt x="911743" y="471583"/>
                  </a:cubicBezTo>
                  <a:cubicBezTo>
                    <a:pt x="922730" y="470955"/>
                    <a:pt x="932619" y="479431"/>
                    <a:pt x="934974" y="490889"/>
                  </a:cubicBezTo>
                  <a:cubicBezTo>
                    <a:pt x="937328" y="502190"/>
                    <a:pt x="939996" y="512706"/>
                    <a:pt x="949100" y="521025"/>
                  </a:cubicBezTo>
                  <a:cubicBezTo>
                    <a:pt x="953181" y="524792"/>
                    <a:pt x="953495" y="531228"/>
                    <a:pt x="955064" y="536251"/>
                  </a:cubicBezTo>
                  <a:cubicBezTo>
                    <a:pt x="958204" y="545982"/>
                    <a:pt x="960087" y="556341"/>
                    <a:pt x="961029" y="566544"/>
                  </a:cubicBezTo>
                  <a:cubicBezTo>
                    <a:pt x="961657" y="572822"/>
                    <a:pt x="955849" y="574706"/>
                    <a:pt x="950356" y="574549"/>
                  </a:cubicBezTo>
                  <a:cubicBezTo>
                    <a:pt x="945490" y="574392"/>
                    <a:pt x="940781" y="574392"/>
                    <a:pt x="935915" y="574392"/>
                  </a:cubicBezTo>
                  <a:cubicBezTo>
                    <a:pt x="909860" y="574235"/>
                    <a:pt x="892437" y="591030"/>
                    <a:pt x="874073" y="605627"/>
                  </a:cubicBezTo>
                  <a:cubicBezTo>
                    <a:pt x="869678" y="609080"/>
                    <a:pt x="865911" y="613161"/>
                    <a:pt x="862144" y="617242"/>
                  </a:cubicBezTo>
                  <a:cubicBezTo>
                    <a:pt x="841425" y="639531"/>
                    <a:pt x="815840" y="654442"/>
                    <a:pt x="787273" y="663546"/>
                  </a:cubicBezTo>
                  <a:cubicBezTo>
                    <a:pt x="751329" y="674847"/>
                    <a:pt x="717112" y="690543"/>
                    <a:pt x="681795" y="703414"/>
                  </a:cubicBezTo>
                  <a:cubicBezTo>
                    <a:pt x="642242" y="717854"/>
                    <a:pt x="600961" y="725859"/>
                    <a:pt x="559837" y="734649"/>
                  </a:cubicBezTo>
                  <a:cubicBezTo>
                    <a:pt x="525306" y="742026"/>
                    <a:pt x="490460" y="747206"/>
                    <a:pt x="455458" y="750973"/>
                  </a:cubicBezTo>
                  <a:cubicBezTo>
                    <a:pt x="431914" y="753484"/>
                    <a:pt x="408213" y="752072"/>
                    <a:pt x="384669" y="750188"/>
                  </a:cubicBezTo>
                  <a:cubicBezTo>
                    <a:pt x="349352" y="747363"/>
                    <a:pt x="314036" y="743910"/>
                    <a:pt x="279191" y="736846"/>
                  </a:cubicBezTo>
                  <a:cubicBezTo>
                    <a:pt x="276994" y="736376"/>
                    <a:pt x="274325" y="737003"/>
                    <a:pt x="271657" y="734178"/>
                  </a:cubicBezTo>
                  <a:cubicBezTo>
                    <a:pt x="282487" y="726644"/>
                    <a:pt x="294259" y="724446"/>
                    <a:pt x="307758" y="725388"/>
                  </a:cubicBezTo>
                  <a:cubicBezTo>
                    <a:pt x="303834" y="721464"/>
                    <a:pt x="296770" y="719267"/>
                    <a:pt x="289079" y="720522"/>
                  </a:cubicBezTo>
                  <a:cubicBezTo>
                    <a:pt x="277464" y="722406"/>
                    <a:pt x="265692" y="723975"/>
                    <a:pt x="254862" y="729469"/>
                  </a:cubicBezTo>
                  <a:cubicBezTo>
                    <a:pt x="247328" y="733236"/>
                    <a:pt x="241677" y="739201"/>
                    <a:pt x="235556" y="744695"/>
                  </a:cubicBezTo>
                  <a:cubicBezTo>
                    <a:pt x="222214" y="756780"/>
                    <a:pt x="207146" y="764314"/>
                    <a:pt x="189095" y="766198"/>
                  </a:cubicBezTo>
                  <a:cubicBezTo>
                    <a:pt x="177637" y="767454"/>
                    <a:pt x="167906" y="772319"/>
                    <a:pt x="160371" y="781266"/>
                  </a:cubicBezTo>
                  <a:cubicBezTo>
                    <a:pt x="156918" y="785347"/>
                    <a:pt x="153308" y="789114"/>
                    <a:pt x="148756" y="792097"/>
                  </a:cubicBezTo>
                  <a:cubicBezTo>
                    <a:pt x="138397" y="799003"/>
                    <a:pt x="127724" y="801828"/>
                    <a:pt x="116579" y="793666"/>
                  </a:cubicBezTo>
                  <a:cubicBezTo>
                    <a:pt x="113754" y="791626"/>
                    <a:pt x="110144" y="790370"/>
                    <a:pt x="107005" y="788643"/>
                  </a:cubicBezTo>
                  <a:cubicBezTo>
                    <a:pt x="98843" y="784406"/>
                    <a:pt x="90681" y="783935"/>
                    <a:pt x="82048" y="787859"/>
                  </a:cubicBezTo>
                  <a:cubicBezTo>
                    <a:pt x="71845" y="792725"/>
                    <a:pt x="61643" y="794294"/>
                    <a:pt x="52853" y="784563"/>
                  </a:cubicBezTo>
                  <a:cubicBezTo>
                    <a:pt x="51754" y="783464"/>
                    <a:pt x="49714" y="782522"/>
                    <a:pt x="50655" y="780481"/>
                  </a:cubicBezTo>
                  <a:cubicBezTo>
                    <a:pt x="51283" y="779069"/>
                    <a:pt x="53167" y="779383"/>
                    <a:pt x="54579" y="779226"/>
                  </a:cubicBezTo>
                  <a:cubicBezTo>
                    <a:pt x="57876" y="778598"/>
                    <a:pt x="61329" y="778284"/>
                    <a:pt x="64468" y="777185"/>
                  </a:cubicBezTo>
                  <a:cubicBezTo>
                    <a:pt x="77339" y="772476"/>
                    <a:pt x="89896" y="772319"/>
                    <a:pt x="102139" y="778755"/>
                  </a:cubicBezTo>
                  <a:cubicBezTo>
                    <a:pt x="109359" y="782522"/>
                    <a:pt x="116265" y="781109"/>
                    <a:pt x="123015" y="777970"/>
                  </a:cubicBezTo>
                  <a:cubicBezTo>
                    <a:pt x="134630" y="772790"/>
                    <a:pt x="145146" y="765570"/>
                    <a:pt x="152680" y="755368"/>
                  </a:cubicBezTo>
                  <a:cubicBezTo>
                    <a:pt x="167592" y="734806"/>
                    <a:pt x="189095" y="723191"/>
                    <a:pt x="211227" y="713302"/>
                  </a:cubicBezTo>
                  <a:cubicBezTo>
                    <a:pt x="227865" y="705768"/>
                    <a:pt x="245130" y="699176"/>
                    <a:pt x="264279" y="701216"/>
                  </a:cubicBezTo>
                  <a:cubicBezTo>
                    <a:pt x="319844" y="707024"/>
                    <a:pt x="375722" y="702786"/>
                    <a:pt x="431443" y="703571"/>
                  </a:cubicBezTo>
                  <a:cubicBezTo>
                    <a:pt x="527032" y="704983"/>
                    <a:pt x="616500" y="679556"/>
                    <a:pt x="702985" y="641257"/>
                  </a:cubicBezTo>
                  <a:cubicBezTo>
                    <a:pt x="744737" y="622736"/>
                    <a:pt x="785547" y="602645"/>
                    <a:pt x="827455" y="584437"/>
                  </a:cubicBezTo>
                  <a:cubicBezTo>
                    <a:pt x="855080" y="572508"/>
                    <a:pt x="883333" y="561678"/>
                    <a:pt x="912842" y="554929"/>
                  </a:cubicBezTo>
                  <a:cubicBezTo>
                    <a:pt x="916138" y="554144"/>
                    <a:pt x="917080" y="555871"/>
                    <a:pt x="918807" y="557440"/>
                  </a:cubicBezTo>
                  <a:cubicBezTo>
                    <a:pt x="922416" y="561207"/>
                    <a:pt x="925556" y="565602"/>
                    <a:pt x="930892" y="567329"/>
                  </a:cubicBezTo>
                  <a:cubicBezTo>
                    <a:pt x="934660" y="568584"/>
                    <a:pt x="935915" y="567329"/>
                    <a:pt x="935288" y="563719"/>
                  </a:cubicBezTo>
                  <a:cubicBezTo>
                    <a:pt x="935131" y="562306"/>
                    <a:pt x="934660" y="560893"/>
                    <a:pt x="934032" y="559638"/>
                  </a:cubicBezTo>
                  <a:cubicBezTo>
                    <a:pt x="929637" y="551162"/>
                    <a:pt x="928381" y="542215"/>
                    <a:pt x="930735" y="532954"/>
                  </a:cubicBezTo>
                  <a:cubicBezTo>
                    <a:pt x="932462" y="526048"/>
                    <a:pt x="931363" y="519770"/>
                    <a:pt x="929166" y="513177"/>
                  </a:cubicBezTo>
                  <a:cubicBezTo>
                    <a:pt x="926341" y="504701"/>
                    <a:pt x="923986" y="496069"/>
                    <a:pt x="919591" y="488221"/>
                  </a:cubicBezTo>
                  <a:cubicBezTo>
                    <a:pt x="918179" y="485709"/>
                    <a:pt x="916766" y="483197"/>
                    <a:pt x="914255" y="481471"/>
                  </a:cubicBezTo>
                  <a:cubicBezTo>
                    <a:pt x="912842" y="480529"/>
                    <a:pt x="911272" y="479745"/>
                    <a:pt x="909546" y="481000"/>
                  </a:cubicBezTo>
                  <a:cubicBezTo>
                    <a:pt x="908290" y="481942"/>
                    <a:pt x="907976" y="483668"/>
                    <a:pt x="908604" y="484924"/>
                  </a:cubicBezTo>
                  <a:cubicBezTo>
                    <a:pt x="914725" y="498266"/>
                    <a:pt x="912057" y="511294"/>
                    <a:pt x="907976" y="524478"/>
                  </a:cubicBezTo>
                  <a:cubicBezTo>
                    <a:pt x="906720" y="528717"/>
                    <a:pt x="907348" y="533111"/>
                    <a:pt x="908447" y="537349"/>
                  </a:cubicBezTo>
                  <a:cubicBezTo>
                    <a:pt x="909703" y="542686"/>
                    <a:pt x="907976" y="545668"/>
                    <a:pt x="902169" y="546296"/>
                  </a:cubicBezTo>
                  <a:cubicBezTo>
                    <a:pt x="893379" y="547081"/>
                    <a:pt x="885060" y="549592"/>
                    <a:pt x="877055" y="553045"/>
                  </a:cubicBezTo>
                  <a:cubicBezTo>
                    <a:pt x="871718" y="555400"/>
                    <a:pt x="867167" y="553830"/>
                    <a:pt x="866695" y="548336"/>
                  </a:cubicBezTo>
                  <a:cubicBezTo>
                    <a:pt x="865440" y="533425"/>
                    <a:pt x="857906" y="521653"/>
                    <a:pt x="849273" y="510195"/>
                  </a:cubicBezTo>
                  <a:cubicBezTo>
                    <a:pt x="847860" y="508311"/>
                    <a:pt x="845820" y="505957"/>
                    <a:pt x="847389" y="503603"/>
                  </a:cubicBezTo>
                  <a:cubicBezTo>
                    <a:pt x="848959" y="501562"/>
                    <a:pt x="851941" y="502504"/>
                    <a:pt x="854296" y="502818"/>
                  </a:cubicBezTo>
                  <a:cubicBezTo>
                    <a:pt x="867009" y="504858"/>
                    <a:pt x="879880" y="504074"/>
                    <a:pt x="892594" y="504074"/>
                  </a:cubicBezTo>
                  <a:cubicBezTo>
                    <a:pt x="896047" y="504231"/>
                    <a:pt x="899657" y="504545"/>
                    <a:pt x="902640" y="501248"/>
                  </a:cubicBezTo>
                  <a:cubicBezTo>
                    <a:pt x="900442" y="498423"/>
                    <a:pt x="897617" y="498266"/>
                    <a:pt x="895105" y="498737"/>
                  </a:cubicBezTo>
                  <a:cubicBezTo>
                    <a:pt x="873759" y="502818"/>
                    <a:pt x="853511" y="496696"/>
                    <a:pt x="832792" y="493400"/>
                  </a:cubicBezTo>
                  <a:cubicBezTo>
                    <a:pt x="795435" y="487750"/>
                    <a:pt x="759491" y="475977"/>
                    <a:pt x="722605" y="468914"/>
                  </a:cubicBezTo>
                  <a:cubicBezTo>
                    <a:pt x="693254" y="463264"/>
                    <a:pt x="663902" y="457770"/>
                    <a:pt x="634080" y="454317"/>
                  </a:cubicBezTo>
                  <a:cubicBezTo>
                    <a:pt x="618070" y="452433"/>
                    <a:pt x="603629" y="444428"/>
                    <a:pt x="587305" y="443643"/>
                  </a:cubicBezTo>
                  <a:cubicBezTo>
                    <a:pt x="597507" y="440033"/>
                    <a:pt x="607710" y="437836"/>
                    <a:pt x="618227" y="437679"/>
                  </a:cubicBezTo>
                  <a:cubicBezTo>
                    <a:pt x="629371" y="437522"/>
                    <a:pt x="640358" y="435481"/>
                    <a:pt x="651345" y="434540"/>
                  </a:cubicBezTo>
                  <a:close/>
                  <a:moveTo>
                    <a:pt x="120659" y="408798"/>
                  </a:moveTo>
                  <a:cubicBezTo>
                    <a:pt x="121287" y="408955"/>
                    <a:pt x="121915" y="409112"/>
                    <a:pt x="122386" y="409426"/>
                  </a:cubicBezTo>
                  <a:cubicBezTo>
                    <a:pt x="122386" y="427477"/>
                    <a:pt x="122543" y="445527"/>
                    <a:pt x="122229" y="463578"/>
                  </a:cubicBezTo>
                  <a:cubicBezTo>
                    <a:pt x="122072" y="472995"/>
                    <a:pt x="120502" y="482413"/>
                    <a:pt x="120345" y="491673"/>
                  </a:cubicBezTo>
                  <a:cubicBezTo>
                    <a:pt x="120031" y="512079"/>
                    <a:pt x="109829" y="527932"/>
                    <a:pt x="97586" y="542843"/>
                  </a:cubicBezTo>
                  <a:cubicBezTo>
                    <a:pt x="93819" y="547552"/>
                    <a:pt x="80164" y="547081"/>
                    <a:pt x="75297" y="543000"/>
                  </a:cubicBezTo>
                  <a:cubicBezTo>
                    <a:pt x="73571" y="541430"/>
                    <a:pt x="74041" y="539861"/>
                    <a:pt x="74984" y="538605"/>
                  </a:cubicBezTo>
                  <a:cubicBezTo>
                    <a:pt x="93662" y="508939"/>
                    <a:pt x="95389" y="474094"/>
                    <a:pt x="105591" y="441760"/>
                  </a:cubicBezTo>
                  <a:cubicBezTo>
                    <a:pt x="109201" y="429988"/>
                    <a:pt x="113439" y="418687"/>
                    <a:pt x="120659" y="408798"/>
                  </a:cubicBezTo>
                  <a:close/>
                  <a:moveTo>
                    <a:pt x="804382" y="201610"/>
                  </a:moveTo>
                  <a:cubicBezTo>
                    <a:pt x="795121" y="210871"/>
                    <a:pt x="786331" y="220602"/>
                    <a:pt x="776443" y="229078"/>
                  </a:cubicBezTo>
                  <a:cubicBezTo>
                    <a:pt x="751486" y="250425"/>
                    <a:pt x="728099" y="273341"/>
                    <a:pt x="704869" y="296571"/>
                  </a:cubicBezTo>
                  <a:cubicBezTo>
                    <a:pt x="661547" y="340049"/>
                    <a:pt x="614146" y="378034"/>
                    <a:pt x="560151" y="407699"/>
                  </a:cubicBezTo>
                  <a:cubicBezTo>
                    <a:pt x="547280" y="414763"/>
                    <a:pt x="534723" y="422611"/>
                    <a:pt x="521068" y="428262"/>
                  </a:cubicBezTo>
                  <a:cubicBezTo>
                    <a:pt x="513847" y="431244"/>
                    <a:pt x="506627" y="433441"/>
                    <a:pt x="498622" y="433284"/>
                  </a:cubicBezTo>
                  <a:cubicBezTo>
                    <a:pt x="498936" y="430303"/>
                    <a:pt x="501447" y="429989"/>
                    <a:pt x="503174" y="429047"/>
                  </a:cubicBezTo>
                  <a:cubicBezTo>
                    <a:pt x="559209" y="395771"/>
                    <a:pt x="613675" y="359984"/>
                    <a:pt x="666099" y="321214"/>
                  </a:cubicBezTo>
                  <a:cubicBezTo>
                    <a:pt x="677557" y="312738"/>
                    <a:pt x="687760" y="302693"/>
                    <a:pt x="697649" y="292490"/>
                  </a:cubicBezTo>
                  <a:cubicBezTo>
                    <a:pt x="700788" y="289194"/>
                    <a:pt x="703456" y="285741"/>
                    <a:pt x="703456" y="280718"/>
                  </a:cubicBezTo>
                  <a:cubicBezTo>
                    <a:pt x="700317" y="280247"/>
                    <a:pt x="699375" y="282131"/>
                    <a:pt x="698120" y="283543"/>
                  </a:cubicBezTo>
                  <a:cubicBezTo>
                    <a:pt x="665629" y="317761"/>
                    <a:pt x="627644" y="344758"/>
                    <a:pt x="587305" y="368930"/>
                  </a:cubicBezTo>
                  <a:cubicBezTo>
                    <a:pt x="553558" y="389178"/>
                    <a:pt x="519498" y="408798"/>
                    <a:pt x="487007" y="430930"/>
                  </a:cubicBezTo>
                  <a:cubicBezTo>
                    <a:pt x="483240" y="433441"/>
                    <a:pt x="479002" y="434069"/>
                    <a:pt x="474607" y="434226"/>
                  </a:cubicBezTo>
                  <a:cubicBezTo>
                    <a:pt x="447139" y="434540"/>
                    <a:pt x="420613" y="438935"/>
                    <a:pt x="394086" y="446469"/>
                  </a:cubicBezTo>
                  <a:cubicBezTo>
                    <a:pt x="371955" y="452748"/>
                    <a:pt x="350451" y="460282"/>
                    <a:pt x="329889" y="470641"/>
                  </a:cubicBezTo>
                  <a:cubicBezTo>
                    <a:pt x="325965" y="472525"/>
                    <a:pt x="321884" y="473938"/>
                    <a:pt x="317646" y="475193"/>
                  </a:cubicBezTo>
                  <a:cubicBezTo>
                    <a:pt x="293474" y="481943"/>
                    <a:pt x="271657" y="493557"/>
                    <a:pt x="249839" y="505487"/>
                  </a:cubicBezTo>
                  <a:cubicBezTo>
                    <a:pt x="238852" y="511608"/>
                    <a:pt x="228178" y="517416"/>
                    <a:pt x="216249" y="520712"/>
                  </a:cubicBezTo>
                  <a:cubicBezTo>
                    <a:pt x="226923" y="510980"/>
                    <a:pt x="237439" y="501092"/>
                    <a:pt x="250153" y="494342"/>
                  </a:cubicBezTo>
                  <a:cubicBezTo>
                    <a:pt x="266006" y="486023"/>
                    <a:pt x="280603" y="475821"/>
                    <a:pt x="295829" y="466403"/>
                  </a:cubicBezTo>
                  <a:cubicBezTo>
                    <a:pt x="313251" y="455573"/>
                    <a:pt x="331145" y="445842"/>
                    <a:pt x="349509" y="436738"/>
                  </a:cubicBezTo>
                  <a:cubicBezTo>
                    <a:pt x="417473" y="402677"/>
                    <a:pt x="485594" y="369087"/>
                    <a:pt x="553872" y="335341"/>
                  </a:cubicBezTo>
                  <a:cubicBezTo>
                    <a:pt x="592955" y="316034"/>
                    <a:pt x="630156" y="293746"/>
                    <a:pt x="664687" y="267063"/>
                  </a:cubicBezTo>
                  <a:cubicBezTo>
                    <a:pt x="682737" y="253093"/>
                    <a:pt x="702514" y="242577"/>
                    <a:pt x="723547" y="233159"/>
                  </a:cubicBezTo>
                  <a:cubicBezTo>
                    <a:pt x="740342" y="225625"/>
                    <a:pt x="757137" y="218562"/>
                    <a:pt x="774559" y="213068"/>
                  </a:cubicBezTo>
                  <a:cubicBezTo>
                    <a:pt x="781309" y="211028"/>
                    <a:pt x="787430" y="207731"/>
                    <a:pt x="793395" y="203964"/>
                  </a:cubicBezTo>
                  <a:cubicBezTo>
                    <a:pt x="796377" y="202081"/>
                    <a:pt x="799516" y="200354"/>
                    <a:pt x="804382" y="201610"/>
                  </a:cubicBezTo>
                  <a:close/>
                  <a:moveTo>
                    <a:pt x="950512" y="185914"/>
                  </a:moveTo>
                  <a:cubicBezTo>
                    <a:pt x="959145" y="187327"/>
                    <a:pt x="966366" y="189210"/>
                    <a:pt x="973272" y="192192"/>
                  </a:cubicBezTo>
                  <a:cubicBezTo>
                    <a:pt x="985672" y="197372"/>
                    <a:pt x="993991" y="212284"/>
                    <a:pt x="992265" y="225782"/>
                  </a:cubicBezTo>
                  <a:cubicBezTo>
                    <a:pt x="991794" y="228921"/>
                    <a:pt x="991323" y="232845"/>
                    <a:pt x="987869" y="233316"/>
                  </a:cubicBezTo>
                  <a:cubicBezTo>
                    <a:pt x="984259" y="233787"/>
                    <a:pt x="983789" y="229706"/>
                    <a:pt x="983004" y="227195"/>
                  </a:cubicBezTo>
                  <a:cubicBezTo>
                    <a:pt x="978765" y="213225"/>
                    <a:pt x="967307" y="204906"/>
                    <a:pt x="957419" y="195489"/>
                  </a:cubicBezTo>
                  <a:cubicBezTo>
                    <a:pt x="954907" y="192820"/>
                    <a:pt x="951925" y="190623"/>
                    <a:pt x="950512" y="185914"/>
                  </a:cubicBezTo>
                  <a:close/>
                  <a:moveTo>
                    <a:pt x="814741" y="124071"/>
                  </a:moveTo>
                  <a:cubicBezTo>
                    <a:pt x="828711" y="121245"/>
                    <a:pt x="840797" y="125484"/>
                    <a:pt x="852412" y="135058"/>
                  </a:cubicBezTo>
                  <a:cubicBezTo>
                    <a:pt x="844878" y="138197"/>
                    <a:pt x="837971" y="138354"/>
                    <a:pt x="831222" y="138982"/>
                  </a:cubicBezTo>
                  <a:cubicBezTo>
                    <a:pt x="809405" y="141180"/>
                    <a:pt x="788686" y="146673"/>
                    <a:pt x="768595" y="155620"/>
                  </a:cubicBezTo>
                  <a:cubicBezTo>
                    <a:pt x="751329" y="163311"/>
                    <a:pt x="734220" y="170688"/>
                    <a:pt x="718524" y="181205"/>
                  </a:cubicBezTo>
                  <a:cubicBezTo>
                    <a:pt x="717426" y="182147"/>
                    <a:pt x="716484" y="183245"/>
                    <a:pt x="715385" y="184030"/>
                  </a:cubicBezTo>
                  <a:cubicBezTo>
                    <a:pt x="720408" y="183716"/>
                    <a:pt x="724960" y="181833"/>
                    <a:pt x="728727" y="178850"/>
                  </a:cubicBezTo>
                  <a:cubicBezTo>
                    <a:pt x="742539" y="168020"/>
                    <a:pt x="759334" y="163939"/>
                    <a:pt x="775501" y="158602"/>
                  </a:cubicBezTo>
                  <a:cubicBezTo>
                    <a:pt x="782564" y="156248"/>
                    <a:pt x="790098" y="154992"/>
                    <a:pt x="797005" y="152481"/>
                  </a:cubicBezTo>
                  <a:cubicBezTo>
                    <a:pt x="816782" y="145574"/>
                    <a:pt x="836716" y="140866"/>
                    <a:pt x="857906" y="143534"/>
                  </a:cubicBezTo>
                  <a:cubicBezTo>
                    <a:pt x="864498" y="144319"/>
                    <a:pt x="870462" y="141965"/>
                    <a:pt x="876741" y="139453"/>
                  </a:cubicBezTo>
                  <a:cubicBezTo>
                    <a:pt x="893065" y="133175"/>
                    <a:pt x="909860" y="130349"/>
                    <a:pt x="926027" y="140395"/>
                  </a:cubicBezTo>
                  <a:cubicBezTo>
                    <a:pt x="933404" y="144947"/>
                    <a:pt x="937328" y="152010"/>
                    <a:pt x="938583" y="160643"/>
                  </a:cubicBezTo>
                  <a:cubicBezTo>
                    <a:pt x="939525" y="166294"/>
                    <a:pt x="940310" y="172101"/>
                    <a:pt x="941723" y="177751"/>
                  </a:cubicBezTo>
                  <a:cubicBezTo>
                    <a:pt x="942822" y="182304"/>
                    <a:pt x="942037" y="182931"/>
                    <a:pt x="937328" y="181990"/>
                  </a:cubicBezTo>
                  <a:cubicBezTo>
                    <a:pt x="895419" y="173828"/>
                    <a:pt x="853667" y="171944"/>
                    <a:pt x="812230" y="184344"/>
                  </a:cubicBezTo>
                  <a:cubicBezTo>
                    <a:pt x="795435" y="189367"/>
                    <a:pt x="780210" y="197843"/>
                    <a:pt x="765142" y="206475"/>
                  </a:cubicBezTo>
                  <a:cubicBezTo>
                    <a:pt x="751486" y="214323"/>
                    <a:pt x="737516" y="221230"/>
                    <a:pt x="722919" y="227194"/>
                  </a:cubicBezTo>
                  <a:cubicBezTo>
                    <a:pt x="706281" y="233787"/>
                    <a:pt x="690742" y="242577"/>
                    <a:pt x="676616" y="253721"/>
                  </a:cubicBezTo>
                  <a:cubicBezTo>
                    <a:pt x="659507" y="267220"/>
                    <a:pt x="641143" y="278677"/>
                    <a:pt x="622778" y="290450"/>
                  </a:cubicBezTo>
                  <a:cubicBezTo>
                    <a:pt x="602216" y="303634"/>
                    <a:pt x="579457" y="312424"/>
                    <a:pt x="556227" y="319958"/>
                  </a:cubicBezTo>
                  <a:cubicBezTo>
                    <a:pt x="549791" y="321999"/>
                    <a:pt x="543513" y="324353"/>
                    <a:pt x="537077" y="326551"/>
                  </a:cubicBezTo>
                  <a:cubicBezTo>
                    <a:pt x="535508" y="327021"/>
                    <a:pt x="533624" y="328277"/>
                    <a:pt x="532526" y="326237"/>
                  </a:cubicBezTo>
                  <a:cubicBezTo>
                    <a:pt x="531741" y="324824"/>
                    <a:pt x="533154" y="323411"/>
                    <a:pt x="534252" y="322626"/>
                  </a:cubicBezTo>
                  <a:cubicBezTo>
                    <a:pt x="559366" y="304262"/>
                    <a:pt x="575690" y="277893"/>
                    <a:pt x="595624" y="254819"/>
                  </a:cubicBezTo>
                  <a:cubicBezTo>
                    <a:pt x="616500" y="230804"/>
                    <a:pt x="637846" y="207103"/>
                    <a:pt x="654955" y="180106"/>
                  </a:cubicBezTo>
                  <a:cubicBezTo>
                    <a:pt x="657938" y="175240"/>
                    <a:pt x="662018" y="171316"/>
                    <a:pt x="667512" y="169746"/>
                  </a:cubicBezTo>
                  <a:cubicBezTo>
                    <a:pt x="705967" y="158602"/>
                    <a:pt x="742853" y="142592"/>
                    <a:pt x="781623" y="132076"/>
                  </a:cubicBezTo>
                  <a:cubicBezTo>
                    <a:pt x="792610" y="129093"/>
                    <a:pt x="803597" y="126425"/>
                    <a:pt x="814741" y="124071"/>
                  </a:cubicBezTo>
                  <a:close/>
                  <a:moveTo>
                    <a:pt x="189409" y="13100"/>
                  </a:moveTo>
                  <a:lnTo>
                    <a:pt x="190073" y="13100"/>
                  </a:lnTo>
                  <a:lnTo>
                    <a:pt x="189761" y="13412"/>
                  </a:lnTo>
                  <a:lnTo>
                    <a:pt x="191137" y="14512"/>
                  </a:lnTo>
                  <a:lnTo>
                    <a:pt x="190511" y="15138"/>
                  </a:lnTo>
                  <a:lnTo>
                    <a:pt x="191293" y="14512"/>
                  </a:lnTo>
                  <a:cubicBezTo>
                    <a:pt x="205576" y="22674"/>
                    <a:pt x="219703" y="30993"/>
                    <a:pt x="234143" y="38684"/>
                  </a:cubicBezTo>
                  <a:cubicBezTo>
                    <a:pt x="239009" y="41352"/>
                    <a:pt x="241834" y="44648"/>
                    <a:pt x="243247" y="49985"/>
                  </a:cubicBezTo>
                  <a:cubicBezTo>
                    <a:pt x="245916" y="59560"/>
                    <a:pt x="248898" y="68977"/>
                    <a:pt x="251880" y="78395"/>
                  </a:cubicBezTo>
                  <a:cubicBezTo>
                    <a:pt x="253450" y="83418"/>
                    <a:pt x="255176" y="88440"/>
                    <a:pt x="259728" y="93306"/>
                  </a:cubicBezTo>
                  <a:cubicBezTo>
                    <a:pt x="261455" y="84674"/>
                    <a:pt x="259100" y="77296"/>
                    <a:pt x="258315" y="69919"/>
                  </a:cubicBezTo>
                  <a:cubicBezTo>
                    <a:pt x="257687" y="63955"/>
                    <a:pt x="256118" y="57990"/>
                    <a:pt x="255176" y="52183"/>
                  </a:cubicBezTo>
                  <a:cubicBezTo>
                    <a:pt x="254549" y="48259"/>
                    <a:pt x="256118" y="47003"/>
                    <a:pt x="260042" y="47631"/>
                  </a:cubicBezTo>
                  <a:cubicBezTo>
                    <a:pt x="278877" y="50927"/>
                    <a:pt x="299753" y="78552"/>
                    <a:pt x="297399" y="98015"/>
                  </a:cubicBezTo>
                  <a:cubicBezTo>
                    <a:pt x="294259" y="123443"/>
                    <a:pt x="288766" y="148400"/>
                    <a:pt x="286098" y="173828"/>
                  </a:cubicBezTo>
                  <a:cubicBezTo>
                    <a:pt x="285941" y="176182"/>
                    <a:pt x="284999" y="178379"/>
                    <a:pt x="285941" y="180891"/>
                  </a:cubicBezTo>
                  <a:cubicBezTo>
                    <a:pt x="288766" y="180106"/>
                    <a:pt x="288609" y="177751"/>
                    <a:pt x="288766" y="176025"/>
                  </a:cubicBezTo>
                  <a:cubicBezTo>
                    <a:pt x="290963" y="149028"/>
                    <a:pt x="296771" y="122658"/>
                    <a:pt x="301323" y="95975"/>
                  </a:cubicBezTo>
                  <a:cubicBezTo>
                    <a:pt x="303677" y="82319"/>
                    <a:pt x="301323" y="70076"/>
                    <a:pt x="293004" y="59089"/>
                  </a:cubicBezTo>
                  <a:cubicBezTo>
                    <a:pt x="289708" y="54851"/>
                    <a:pt x="290179" y="52653"/>
                    <a:pt x="295515" y="51084"/>
                  </a:cubicBezTo>
                  <a:cubicBezTo>
                    <a:pt x="306660" y="47945"/>
                    <a:pt x="316862" y="41980"/>
                    <a:pt x="328477" y="40097"/>
                  </a:cubicBezTo>
                  <a:cubicBezTo>
                    <a:pt x="339935" y="38213"/>
                    <a:pt x="347784" y="41352"/>
                    <a:pt x="353434" y="51555"/>
                  </a:cubicBezTo>
                  <a:cubicBezTo>
                    <a:pt x="364421" y="71489"/>
                    <a:pt x="371798" y="92992"/>
                    <a:pt x="377449" y="114967"/>
                  </a:cubicBezTo>
                  <a:cubicBezTo>
                    <a:pt x="378548" y="119205"/>
                    <a:pt x="378234" y="123600"/>
                    <a:pt x="377449" y="127995"/>
                  </a:cubicBezTo>
                  <a:cubicBezTo>
                    <a:pt x="376821" y="130977"/>
                    <a:pt x="375722" y="133802"/>
                    <a:pt x="372426" y="134587"/>
                  </a:cubicBezTo>
                  <a:cubicBezTo>
                    <a:pt x="362381" y="137098"/>
                    <a:pt x="357829" y="144476"/>
                    <a:pt x="355475" y="153422"/>
                  </a:cubicBezTo>
                  <a:cubicBezTo>
                    <a:pt x="354219" y="157818"/>
                    <a:pt x="352021" y="160172"/>
                    <a:pt x="347470" y="161584"/>
                  </a:cubicBezTo>
                  <a:cubicBezTo>
                    <a:pt x="338209" y="164724"/>
                    <a:pt x="332401" y="172258"/>
                    <a:pt x="327221" y="180263"/>
                  </a:cubicBezTo>
                  <a:cubicBezTo>
                    <a:pt x="325495" y="182931"/>
                    <a:pt x="325024" y="186227"/>
                    <a:pt x="322199" y="187954"/>
                  </a:cubicBezTo>
                  <a:cubicBezTo>
                    <a:pt x="307444" y="197215"/>
                    <a:pt x="300695" y="213695"/>
                    <a:pt x="288138" y="224997"/>
                  </a:cubicBezTo>
                  <a:cubicBezTo>
                    <a:pt x="287196" y="225782"/>
                    <a:pt x="286411" y="226880"/>
                    <a:pt x="286098" y="227979"/>
                  </a:cubicBezTo>
                  <a:cubicBezTo>
                    <a:pt x="282958" y="238338"/>
                    <a:pt x="276837" y="245244"/>
                    <a:pt x="265536" y="247599"/>
                  </a:cubicBezTo>
                  <a:cubicBezTo>
                    <a:pt x="260356" y="248698"/>
                    <a:pt x="258786" y="254191"/>
                    <a:pt x="258315" y="259214"/>
                  </a:cubicBezTo>
                  <a:cubicBezTo>
                    <a:pt x="257530" y="267219"/>
                    <a:pt x="254705" y="273027"/>
                    <a:pt x="246543" y="276637"/>
                  </a:cubicBezTo>
                  <a:cubicBezTo>
                    <a:pt x="240108" y="279462"/>
                    <a:pt x="236184" y="285897"/>
                    <a:pt x="234614" y="293118"/>
                  </a:cubicBezTo>
                  <a:cubicBezTo>
                    <a:pt x="234143" y="295315"/>
                    <a:pt x="233986" y="297670"/>
                    <a:pt x="231475" y="298298"/>
                  </a:cubicBezTo>
                  <a:cubicBezTo>
                    <a:pt x="219389" y="301280"/>
                    <a:pt x="216093" y="311953"/>
                    <a:pt x="211541" y="321371"/>
                  </a:cubicBezTo>
                  <a:cubicBezTo>
                    <a:pt x="211070" y="322155"/>
                    <a:pt x="211070" y="323254"/>
                    <a:pt x="210756" y="324196"/>
                  </a:cubicBezTo>
                  <a:cubicBezTo>
                    <a:pt x="209814" y="326864"/>
                    <a:pt x="208402" y="329376"/>
                    <a:pt x="205105" y="328591"/>
                  </a:cubicBezTo>
                  <a:cubicBezTo>
                    <a:pt x="201652" y="327649"/>
                    <a:pt x="203222" y="324667"/>
                    <a:pt x="203536" y="322469"/>
                  </a:cubicBezTo>
                  <a:cubicBezTo>
                    <a:pt x="206361" y="293275"/>
                    <a:pt x="218133" y="267690"/>
                    <a:pt x="236027" y="244774"/>
                  </a:cubicBezTo>
                  <a:cubicBezTo>
                    <a:pt x="238381" y="241792"/>
                    <a:pt x="240579" y="238495"/>
                    <a:pt x="242776" y="235356"/>
                  </a:cubicBezTo>
                  <a:cubicBezTo>
                    <a:pt x="243718" y="233787"/>
                    <a:pt x="244974" y="231903"/>
                    <a:pt x="243247" y="230019"/>
                  </a:cubicBezTo>
                  <a:cubicBezTo>
                    <a:pt x="241520" y="228293"/>
                    <a:pt x="239637" y="229548"/>
                    <a:pt x="238068" y="230647"/>
                  </a:cubicBezTo>
                  <a:cubicBezTo>
                    <a:pt x="232887" y="233944"/>
                    <a:pt x="228807" y="238338"/>
                    <a:pt x="225353" y="243361"/>
                  </a:cubicBezTo>
                  <a:cubicBezTo>
                    <a:pt x="210599" y="264237"/>
                    <a:pt x="199141" y="286682"/>
                    <a:pt x="192863" y="311639"/>
                  </a:cubicBezTo>
                  <a:cubicBezTo>
                    <a:pt x="181247" y="357315"/>
                    <a:pt x="168534" y="402519"/>
                    <a:pt x="156918" y="448195"/>
                  </a:cubicBezTo>
                  <a:cubicBezTo>
                    <a:pt x="148756" y="480215"/>
                    <a:pt x="139025" y="511765"/>
                    <a:pt x="129764" y="543628"/>
                  </a:cubicBezTo>
                  <a:cubicBezTo>
                    <a:pt x="128037" y="549592"/>
                    <a:pt x="118149" y="553203"/>
                    <a:pt x="112655" y="550063"/>
                  </a:cubicBezTo>
                  <a:cubicBezTo>
                    <a:pt x="110458" y="548807"/>
                    <a:pt x="111242" y="547238"/>
                    <a:pt x="112027" y="545825"/>
                  </a:cubicBezTo>
                  <a:cubicBezTo>
                    <a:pt x="127723" y="515846"/>
                    <a:pt x="128037" y="483041"/>
                    <a:pt x="130078" y="450550"/>
                  </a:cubicBezTo>
                  <a:cubicBezTo>
                    <a:pt x="133845" y="394671"/>
                    <a:pt x="136042" y="338793"/>
                    <a:pt x="142007" y="283072"/>
                  </a:cubicBezTo>
                  <a:cubicBezTo>
                    <a:pt x="144675" y="258430"/>
                    <a:pt x="154093" y="235513"/>
                    <a:pt x="163040" y="212440"/>
                  </a:cubicBezTo>
                  <a:cubicBezTo>
                    <a:pt x="170103" y="194389"/>
                    <a:pt x="179207" y="177437"/>
                    <a:pt x="187840" y="160172"/>
                  </a:cubicBezTo>
                  <a:cubicBezTo>
                    <a:pt x="207617" y="120460"/>
                    <a:pt x="209971" y="78866"/>
                    <a:pt x="200397" y="36015"/>
                  </a:cubicBezTo>
                  <a:lnTo>
                    <a:pt x="190508" y="15140"/>
                  </a:lnTo>
                  <a:lnTo>
                    <a:pt x="190351" y="15297"/>
                  </a:lnTo>
                  <a:lnTo>
                    <a:pt x="189567" y="13258"/>
                  </a:lnTo>
                  <a:close/>
                  <a:moveTo>
                    <a:pt x="137710" y="366"/>
                  </a:moveTo>
                  <a:cubicBezTo>
                    <a:pt x="146912" y="-282"/>
                    <a:pt x="156212" y="-7"/>
                    <a:pt x="165551" y="699"/>
                  </a:cubicBezTo>
                  <a:cubicBezTo>
                    <a:pt x="174812" y="1327"/>
                    <a:pt x="177637" y="9332"/>
                    <a:pt x="180776" y="15453"/>
                  </a:cubicBezTo>
                  <a:cubicBezTo>
                    <a:pt x="193333" y="41038"/>
                    <a:pt x="194746" y="66780"/>
                    <a:pt x="178892" y="91737"/>
                  </a:cubicBezTo>
                  <a:cubicBezTo>
                    <a:pt x="176381" y="95661"/>
                    <a:pt x="173242" y="98486"/>
                    <a:pt x="168533" y="98800"/>
                  </a:cubicBezTo>
                  <a:cubicBezTo>
                    <a:pt x="138240" y="100055"/>
                    <a:pt x="117521" y="118263"/>
                    <a:pt x="97587" y="138197"/>
                  </a:cubicBezTo>
                  <a:cubicBezTo>
                    <a:pt x="91465" y="144476"/>
                    <a:pt x="83931" y="148556"/>
                    <a:pt x="75612" y="149498"/>
                  </a:cubicBezTo>
                  <a:cubicBezTo>
                    <a:pt x="63683" y="150911"/>
                    <a:pt x="55678" y="156718"/>
                    <a:pt x="49556" y="166764"/>
                  </a:cubicBezTo>
                  <a:cubicBezTo>
                    <a:pt x="45633" y="173199"/>
                    <a:pt x="42179" y="179792"/>
                    <a:pt x="39197" y="186698"/>
                  </a:cubicBezTo>
                  <a:cubicBezTo>
                    <a:pt x="35430" y="195488"/>
                    <a:pt x="28681" y="202080"/>
                    <a:pt x="21147" y="209457"/>
                  </a:cubicBezTo>
                  <a:cubicBezTo>
                    <a:pt x="19577" y="204592"/>
                    <a:pt x="20362" y="201139"/>
                    <a:pt x="20990" y="197685"/>
                  </a:cubicBezTo>
                  <a:cubicBezTo>
                    <a:pt x="24285" y="180890"/>
                    <a:pt x="27425" y="164096"/>
                    <a:pt x="29309" y="146987"/>
                  </a:cubicBezTo>
                  <a:cubicBezTo>
                    <a:pt x="31663" y="124384"/>
                    <a:pt x="42807" y="106962"/>
                    <a:pt x="62741" y="94876"/>
                  </a:cubicBezTo>
                  <a:cubicBezTo>
                    <a:pt x="77966" y="85615"/>
                    <a:pt x="86913" y="71646"/>
                    <a:pt x="86756" y="53125"/>
                  </a:cubicBezTo>
                  <a:cubicBezTo>
                    <a:pt x="86756" y="44963"/>
                    <a:pt x="87855" y="36801"/>
                    <a:pt x="89739" y="28796"/>
                  </a:cubicBezTo>
                  <a:cubicBezTo>
                    <a:pt x="92407" y="17337"/>
                    <a:pt x="99313" y="9332"/>
                    <a:pt x="110457" y="5565"/>
                  </a:cubicBezTo>
                  <a:cubicBezTo>
                    <a:pt x="119404" y="2583"/>
                    <a:pt x="128508" y="1013"/>
                    <a:pt x="137710" y="366"/>
                  </a:cubicBezTo>
                  <a:close/>
                </a:path>
              </a:pathLst>
            </a:custGeom>
            <a:solidFill>
              <a:schemeClr val="accent3"/>
            </a:solidFill>
            <a:ln w="3307" cap="flat">
              <a:noFill/>
              <a:prstDash val="solid"/>
              <a:miter/>
            </a:ln>
          </p:spPr>
          <p:txBody>
            <a:bodyPr wrap="square" rtlCol="0" anchor="ctr">
              <a:noAutofit/>
            </a:bodyPr>
            <a:lstStyle/>
            <a:p>
              <a:endParaRPr lang="en-US"/>
            </a:p>
          </p:txBody>
        </p:sp>
      </p:grpSp>
      <p:sp>
        <p:nvSpPr>
          <p:cNvPr id="34" name="TextBox 33"/>
          <p:cNvSpPr txBox="1"/>
          <p:nvPr/>
        </p:nvSpPr>
        <p:spPr>
          <a:xfrm>
            <a:off x="2952584" y="4468057"/>
            <a:ext cx="6107836" cy="368300"/>
          </a:xfrm>
          <a:prstGeom prst="rect">
            <a:avLst/>
          </a:prstGeom>
          <a:noFill/>
        </p:spPr>
        <p:txBody>
          <a:bodyPr wrap="square">
            <a:spAutoFit/>
          </a:bodyPr>
          <a:lstStyle/>
          <a:p>
            <a:pPr algn="ctr"/>
            <a:r>
              <a:rPr lang="en-US" altLang="ko-KR" dirty="0">
                <a:cs typeface="Arial" panose="020B0604020202020204" pitchFamily="34" charset="0"/>
              </a:rPr>
              <a:t>Application Hosting</a:t>
            </a:r>
            <a:endParaRPr lang="ko-KR" altLang="en-US" dirty="0">
              <a:cs typeface="Arial" panose="020B0604020202020204" pitchFamily="34"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Autofit/>
          </a:bodyPr>
          <a:lstStyle/>
          <a:p>
            <a:r>
              <a:rPr lang="en-GB" sz="6000" b="1" dirty="0">
                <a:solidFill>
                  <a:srgbClr val="FF0000"/>
                </a:solidFill>
              </a:rPr>
              <a:t>FUTURE SCOPE</a:t>
            </a:r>
          </a:p>
        </p:txBody>
      </p:sp>
      <p:sp>
        <p:nvSpPr>
          <p:cNvPr id="14" name="TextBox 13"/>
          <p:cNvSpPr txBox="1"/>
          <p:nvPr/>
        </p:nvSpPr>
        <p:spPr>
          <a:xfrm>
            <a:off x="993775" y="1570355"/>
            <a:ext cx="8781415" cy="3784600"/>
          </a:xfrm>
          <a:prstGeom prst="rect">
            <a:avLst/>
          </a:prstGeom>
          <a:noFill/>
        </p:spPr>
        <p:txBody>
          <a:bodyPr wrap="square" rtlCol="0">
            <a:spAutoFit/>
          </a:bodyPr>
          <a:lstStyle/>
          <a:p>
            <a:pPr marL="285750" indent="-285750">
              <a:buFont typeface="Wingdings" panose="05000000000000000000" pitchFamily="2" charset="2"/>
              <a:buChar char="Ø"/>
            </a:pPr>
            <a:r>
              <a:rPr lang="en-GB" sz="2400" dirty="0"/>
              <a:t>Introduction to Cloud Kitchen.</a:t>
            </a:r>
          </a:p>
          <a:p>
            <a:pPr marL="285750" indent="-285750">
              <a:buFont typeface="Wingdings" panose="05000000000000000000" pitchFamily="2" charset="2"/>
              <a:buChar char="Ø"/>
            </a:pPr>
            <a:endParaRPr lang="en-GB" sz="2400" dirty="0"/>
          </a:p>
          <a:p>
            <a:pPr marL="285750" indent="-285750">
              <a:buFont typeface="Wingdings" panose="05000000000000000000" pitchFamily="2" charset="2"/>
              <a:buChar char="Ø"/>
            </a:pPr>
            <a:r>
              <a:rPr lang="en-GB" sz="2400" dirty="0"/>
              <a:t>Image Processing for any food items.</a:t>
            </a:r>
          </a:p>
          <a:p>
            <a:endParaRPr lang="en-GB" sz="2400" dirty="0"/>
          </a:p>
          <a:p>
            <a:pPr marL="285750" indent="-285750">
              <a:buFont typeface="Wingdings" panose="05000000000000000000" pitchFamily="2" charset="2"/>
              <a:buChar char="Ø"/>
            </a:pPr>
            <a:r>
              <a:rPr lang="en-GB" sz="2400" dirty="0"/>
              <a:t>Employment .</a:t>
            </a:r>
          </a:p>
          <a:p>
            <a:pPr marL="285750" indent="-285750">
              <a:buFont typeface="Wingdings" panose="05000000000000000000" pitchFamily="2" charset="2"/>
              <a:buChar char="Ø"/>
            </a:pPr>
            <a:endParaRPr lang="en-GB" sz="2400" dirty="0"/>
          </a:p>
          <a:p>
            <a:pPr marL="285750" indent="-285750">
              <a:buFont typeface="Wingdings" panose="05000000000000000000" pitchFamily="2" charset="2"/>
              <a:buChar char="Ø"/>
            </a:pPr>
            <a:r>
              <a:rPr lang="en-GB" sz="2400" dirty="0"/>
              <a:t>Application will be available in multi-linguistic.</a:t>
            </a:r>
          </a:p>
          <a:p>
            <a:pPr marL="285750" indent="-285750">
              <a:buFont typeface="Wingdings" panose="05000000000000000000" pitchFamily="2" charset="2"/>
              <a:buChar char="Ø"/>
            </a:pPr>
            <a:endParaRPr lang="en-GB" sz="2400" dirty="0"/>
          </a:p>
          <a:p>
            <a:pPr marL="285750" indent="-285750">
              <a:buFont typeface="Wingdings" panose="05000000000000000000" pitchFamily="2" charset="2"/>
              <a:buChar char="Ø"/>
            </a:pPr>
            <a:endParaRPr lang="en-GB" sz="2400" dirty="0"/>
          </a:p>
          <a:p>
            <a:pPr marL="285750" indent="-285750">
              <a:buFont typeface="Wingdings" panose="05000000000000000000" pitchFamily="2" charset="2"/>
              <a:buChar char="Ø"/>
            </a:pPr>
            <a:endParaRPr lang="en-GB" sz="2400" dirty="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Our Team </a:t>
            </a:r>
          </a:p>
        </p:txBody>
      </p:sp>
      <p:sp>
        <p:nvSpPr>
          <p:cNvPr id="27" name="TextBox 26"/>
          <p:cNvSpPr txBox="1"/>
          <p:nvPr/>
        </p:nvSpPr>
        <p:spPr>
          <a:xfrm>
            <a:off x="3787316" y="4516726"/>
            <a:ext cx="2467350" cy="369332"/>
          </a:xfrm>
          <a:prstGeom prst="rect">
            <a:avLst/>
          </a:prstGeom>
          <a:noFill/>
        </p:spPr>
        <p:txBody>
          <a:bodyPr wrap="square" rtlCol="0">
            <a:spAutoFit/>
          </a:bodyPr>
          <a:lstStyle/>
          <a:p>
            <a:r>
              <a:rPr lang="en-US" altLang="en-GB" dirty="0"/>
              <a:t>YATRI C. CHHATRALA</a:t>
            </a:r>
          </a:p>
        </p:txBody>
      </p:sp>
      <p:sp>
        <p:nvSpPr>
          <p:cNvPr id="29" name="TextBox 28"/>
          <p:cNvSpPr txBox="1"/>
          <p:nvPr/>
        </p:nvSpPr>
        <p:spPr>
          <a:xfrm>
            <a:off x="6448775" y="4516725"/>
            <a:ext cx="2438619" cy="369332"/>
          </a:xfrm>
          <a:prstGeom prst="rect">
            <a:avLst/>
          </a:prstGeom>
          <a:noFill/>
        </p:spPr>
        <p:txBody>
          <a:bodyPr wrap="square" rtlCol="0">
            <a:spAutoFit/>
          </a:bodyPr>
          <a:lstStyle/>
          <a:p>
            <a:r>
              <a:rPr lang="en-GB" dirty="0"/>
              <a:t>DRASHTI M. MAKWANA</a:t>
            </a:r>
            <a:endParaRPr lang="en-IN" dirty="0"/>
          </a:p>
        </p:txBody>
      </p:sp>
      <p:sp>
        <p:nvSpPr>
          <p:cNvPr id="30" name="TextBox 29"/>
          <p:cNvSpPr txBox="1"/>
          <p:nvPr/>
        </p:nvSpPr>
        <p:spPr>
          <a:xfrm>
            <a:off x="9441928" y="4516725"/>
            <a:ext cx="1941206" cy="369332"/>
          </a:xfrm>
          <a:prstGeom prst="rect">
            <a:avLst/>
          </a:prstGeom>
          <a:noFill/>
        </p:spPr>
        <p:txBody>
          <a:bodyPr wrap="square" rtlCol="0">
            <a:spAutoFit/>
          </a:bodyPr>
          <a:lstStyle/>
          <a:p>
            <a:r>
              <a:rPr lang="en-GB" dirty="0"/>
              <a:t>JENISA  K. VASANI</a:t>
            </a:r>
            <a:endParaRPr lang="en-IN" dirty="0"/>
          </a:p>
        </p:txBody>
      </p:sp>
      <p:pic>
        <p:nvPicPr>
          <p:cNvPr id="33" name="Picture Placeholder 4"/>
          <p:cNvPicPr>
            <a:picLocks noChangeAspect="1"/>
          </p:cNvPicPr>
          <p:nvPr/>
        </p:nvPicPr>
        <p:blipFill>
          <a:blip r:embed="rId2" cstate="print">
            <a:extLst>
              <a:ext uri="{28A0092B-C50C-407E-A947-70E740481C1C}">
                <a14:useLocalDpi xmlns:a14="http://schemas.microsoft.com/office/drawing/2010/main" val="0"/>
              </a:ext>
            </a:extLst>
          </a:blip>
          <a:srcRect l="2673" r="2673"/>
          <a:stretch>
            <a:fillRect/>
          </a:stretch>
        </p:blipFill>
        <p:spPr>
          <a:xfrm>
            <a:off x="1384495" y="1775230"/>
            <a:ext cx="1864781" cy="1920469"/>
          </a:xfrm>
          <a:prstGeom prst="rect">
            <a:avLst/>
          </a:prstGeom>
          <a:solidFill>
            <a:schemeClr val="bg1">
              <a:lumMod val="95000"/>
            </a:schemeClr>
          </a:solidFill>
        </p:spPr>
      </p:pic>
      <p:sp>
        <p:nvSpPr>
          <p:cNvPr id="34" name="TextBox 33"/>
          <p:cNvSpPr txBox="1"/>
          <p:nvPr/>
        </p:nvSpPr>
        <p:spPr>
          <a:xfrm>
            <a:off x="1384614" y="4516726"/>
            <a:ext cx="1941206" cy="646331"/>
          </a:xfrm>
          <a:prstGeom prst="rect">
            <a:avLst/>
          </a:prstGeom>
          <a:noFill/>
        </p:spPr>
        <p:txBody>
          <a:bodyPr wrap="square" rtlCol="0">
            <a:spAutoFit/>
          </a:bodyPr>
          <a:lstStyle/>
          <a:p>
            <a:r>
              <a:rPr lang="en-GB" dirty="0"/>
              <a:t>DARSHITA PATHAK</a:t>
            </a:r>
          </a:p>
        </p:txBody>
      </p:sp>
      <p:sp>
        <p:nvSpPr>
          <p:cNvPr id="35" name="TextBox 34"/>
          <p:cNvSpPr txBox="1"/>
          <p:nvPr/>
        </p:nvSpPr>
        <p:spPr>
          <a:xfrm>
            <a:off x="1517329" y="3912648"/>
            <a:ext cx="1594884" cy="382773"/>
          </a:xfrm>
          <a:prstGeom prst="rect">
            <a:avLst/>
          </a:prstGeom>
          <a:noFill/>
        </p:spPr>
        <p:txBody>
          <a:bodyPr wrap="square" rtlCol="0">
            <a:spAutoFit/>
          </a:bodyPr>
          <a:lstStyle/>
          <a:p>
            <a:r>
              <a:rPr lang="en-GB" b="1" dirty="0"/>
              <a:t>GUIDE</a:t>
            </a:r>
            <a:endParaRPr lang="en-IN" b="1" dirty="0"/>
          </a:p>
        </p:txBody>
      </p:sp>
      <p:sp>
        <p:nvSpPr>
          <p:cNvPr id="36" name="TextBox 35"/>
          <p:cNvSpPr txBox="1"/>
          <p:nvPr/>
        </p:nvSpPr>
        <p:spPr>
          <a:xfrm>
            <a:off x="1054608" y="3913551"/>
            <a:ext cx="7428865" cy="368300"/>
          </a:xfrm>
          <a:prstGeom prst="rect">
            <a:avLst/>
          </a:prstGeom>
          <a:noFill/>
        </p:spPr>
        <p:txBody>
          <a:bodyPr wrap="square" rtlCol="0">
            <a:spAutoFit/>
          </a:bodyPr>
          <a:lstStyle/>
          <a:p>
            <a:pPr algn="ctr"/>
            <a:r>
              <a:rPr lang="en-GB" b="1" dirty="0"/>
              <a:t>TEAM MEMBERS</a:t>
            </a:r>
            <a:endParaRPr lang="en-IN" b="1" dirty="0"/>
          </a:p>
        </p:txBody>
      </p:sp>
      <p:sp>
        <p:nvSpPr>
          <p:cNvPr id="38" name="TextBox 37"/>
          <p:cNvSpPr txBox="1"/>
          <p:nvPr/>
        </p:nvSpPr>
        <p:spPr>
          <a:xfrm>
            <a:off x="4017342" y="5097973"/>
            <a:ext cx="1906783" cy="646331"/>
          </a:xfrm>
          <a:prstGeom prst="rect">
            <a:avLst/>
          </a:prstGeom>
          <a:noFill/>
        </p:spPr>
        <p:txBody>
          <a:bodyPr wrap="square" rtlCol="0">
            <a:spAutoFit/>
          </a:bodyPr>
          <a:lstStyle/>
          <a:p>
            <a:r>
              <a:rPr lang="en-GB" dirty="0"/>
              <a:t>(Python Coding,</a:t>
            </a:r>
          </a:p>
          <a:p>
            <a:r>
              <a:rPr lang="en-GB" dirty="0"/>
              <a:t>Java Coding)</a:t>
            </a:r>
            <a:endParaRPr lang="en-IN" dirty="0"/>
          </a:p>
        </p:txBody>
      </p:sp>
      <p:sp>
        <p:nvSpPr>
          <p:cNvPr id="39" name="TextBox 38"/>
          <p:cNvSpPr txBox="1"/>
          <p:nvPr/>
        </p:nvSpPr>
        <p:spPr>
          <a:xfrm>
            <a:off x="6788587" y="5162957"/>
            <a:ext cx="1860549" cy="369332"/>
          </a:xfrm>
          <a:prstGeom prst="rect">
            <a:avLst/>
          </a:prstGeom>
          <a:noFill/>
        </p:spPr>
        <p:txBody>
          <a:bodyPr wrap="square" rtlCol="0">
            <a:spAutoFit/>
          </a:bodyPr>
          <a:lstStyle/>
          <a:p>
            <a:r>
              <a:rPr lang="en-GB" dirty="0"/>
              <a:t>(Python Coding)</a:t>
            </a:r>
            <a:endParaRPr lang="en-IN" dirty="0"/>
          </a:p>
        </p:txBody>
      </p:sp>
      <p:sp>
        <p:nvSpPr>
          <p:cNvPr id="40" name="TextBox 39"/>
          <p:cNvSpPr txBox="1"/>
          <p:nvPr/>
        </p:nvSpPr>
        <p:spPr>
          <a:xfrm>
            <a:off x="9385069" y="5170397"/>
            <a:ext cx="1906783" cy="646331"/>
          </a:xfrm>
          <a:prstGeom prst="rect">
            <a:avLst/>
          </a:prstGeom>
          <a:noFill/>
        </p:spPr>
        <p:txBody>
          <a:bodyPr wrap="square" rtlCol="0">
            <a:spAutoFit/>
          </a:bodyPr>
          <a:lstStyle/>
          <a:p>
            <a:r>
              <a:rPr lang="en-GB" dirty="0"/>
              <a:t>(Python Coding,</a:t>
            </a:r>
          </a:p>
          <a:p>
            <a:r>
              <a:rPr lang="en-GB" dirty="0"/>
              <a:t>Html, </a:t>
            </a:r>
            <a:r>
              <a:rPr lang="en-GB" dirty="0" err="1"/>
              <a:t>Css</a:t>
            </a:r>
            <a:r>
              <a:rPr lang="en-GB" dirty="0"/>
              <a:t> )</a:t>
            </a:r>
            <a:endParaRPr lang="en-IN" dirty="0"/>
          </a:p>
        </p:txBody>
      </p:sp>
      <p:pic>
        <p:nvPicPr>
          <p:cNvPr id="7" name="Picture Placeholder 6">
            <a:extLst>
              <a:ext uri="{FF2B5EF4-FFF2-40B4-BE49-F238E27FC236}">
                <a16:creationId xmlns:a16="http://schemas.microsoft.com/office/drawing/2014/main" id="{69156CC0-8AC2-83B9-BE36-1989AEE5A6DE}"/>
              </a:ext>
            </a:extLst>
          </p:cNvPr>
          <p:cNvPicPr>
            <a:picLocks noGrp="1" noChangeAspect="1"/>
          </p:cNvPicPr>
          <p:nvPr>
            <p:ph type="pic" sz="quarter" idx="14"/>
          </p:nvPr>
        </p:nvPicPr>
        <p:blipFill rotWithShape="1">
          <a:blip r:embed="rId3"/>
          <a:srcRect l="29332" t="40275" r="32744" b="34773"/>
          <a:stretch/>
        </p:blipFill>
        <p:spPr>
          <a:xfrm>
            <a:off x="3787316" y="1775230"/>
            <a:ext cx="2216149" cy="1950834"/>
          </a:xfrm>
        </p:spPr>
      </p:pic>
      <p:pic>
        <p:nvPicPr>
          <p:cNvPr id="12" name="Picture 11">
            <a:extLst>
              <a:ext uri="{FF2B5EF4-FFF2-40B4-BE49-F238E27FC236}">
                <a16:creationId xmlns:a16="http://schemas.microsoft.com/office/drawing/2014/main" id="{E60CF87D-817F-E53E-8B5B-A29585B96048}"/>
              </a:ext>
            </a:extLst>
          </p:cNvPr>
          <p:cNvPicPr>
            <a:picLocks noChangeAspect="1"/>
          </p:cNvPicPr>
          <p:nvPr/>
        </p:nvPicPr>
        <p:blipFill rotWithShape="1">
          <a:blip r:embed="rId4"/>
          <a:srcRect l="31646" t="45446" r="24064" b="29042"/>
          <a:stretch/>
        </p:blipFill>
        <p:spPr>
          <a:xfrm>
            <a:off x="6448775" y="1775230"/>
            <a:ext cx="2540175" cy="1950832"/>
          </a:xfrm>
          <a:prstGeom prst="rect">
            <a:avLst/>
          </a:prstGeom>
        </p:spPr>
      </p:pic>
      <p:pic>
        <p:nvPicPr>
          <p:cNvPr id="14" name="Picture 13">
            <a:extLst>
              <a:ext uri="{FF2B5EF4-FFF2-40B4-BE49-F238E27FC236}">
                <a16:creationId xmlns:a16="http://schemas.microsoft.com/office/drawing/2014/main" id="{A546E3AC-C7DB-4E64-E9B9-9A1E370556FA}"/>
              </a:ext>
            </a:extLst>
          </p:cNvPr>
          <p:cNvPicPr>
            <a:picLocks noChangeAspect="1"/>
          </p:cNvPicPr>
          <p:nvPr/>
        </p:nvPicPr>
        <p:blipFill rotWithShape="1">
          <a:blip r:embed="rId5"/>
          <a:srcRect l="26293" t="33293" r="28965" b="40040"/>
          <a:stretch/>
        </p:blipFill>
        <p:spPr>
          <a:xfrm>
            <a:off x="9441928" y="1775230"/>
            <a:ext cx="2454798" cy="1950832"/>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537 Powerpoint Backgrounds Stock Video Footage - 4K and HD Video Clip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66"/>
            <a:ext cx="12182475" cy="6863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39820" y="2411730"/>
            <a:ext cx="5939790" cy="11988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7200" dirty="0"/>
              <a:t>Thank </a:t>
            </a:r>
            <a:r>
              <a:rPr lang="en-US" altLang="en-IN" sz="7200" dirty="0"/>
              <a:t>Y</a:t>
            </a:r>
            <a:r>
              <a:rPr lang="en-IN" sz="7200" dirty="0"/>
              <a:t>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remium Photo | Laptop computer tablet pad notes sheet on white table  background flat lay top view aesthetic minimal freelancer blogger home  office workspace"/>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r="41436"/>
          <a:stretch>
            <a:fillRect/>
          </a:stretch>
        </p:blipFill>
        <p:spPr bwMode="auto">
          <a:xfrm>
            <a:off x="0" y="0"/>
            <a:ext cx="6544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0175" y="186055"/>
            <a:ext cx="4827270" cy="1325880"/>
          </a:xfrm>
        </p:spPr>
        <p:txBody>
          <a:bodyPr>
            <a:normAutofit/>
          </a:bodyPr>
          <a:lstStyle/>
          <a:p>
            <a:r>
              <a:rPr lang="en-IN" sz="4800" dirty="0">
                <a:solidFill>
                  <a:schemeClr val="bg1"/>
                </a:solidFill>
                <a:latin typeface="Bahnschrift SemiBold SemiConden" panose="020B0502040204020203" pitchFamily="34" charset="0"/>
              </a:rPr>
              <a:t>INTRODUCTION</a:t>
            </a:r>
          </a:p>
        </p:txBody>
      </p:sp>
      <p:sp>
        <p:nvSpPr>
          <p:cNvPr id="3" name="Content Placeholder 2"/>
          <p:cNvSpPr>
            <a:spLocks noGrp="1"/>
          </p:cNvSpPr>
          <p:nvPr>
            <p:ph idx="1"/>
          </p:nvPr>
        </p:nvSpPr>
        <p:spPr>
          <a:xfrm>
            <a:off x="129989" y="2009098"/>
            <a:ext cx="4361329" cy="4351338"/>
          </a:xfrm>
        </p:spPr>
        <p:txBody>
          <a:bodyPr>
            <a:normAutofit/>
          </a:bodyPr>
          <a:lstStyle/>
          <a:p>
            <a:r>
              <a:rPr lang="en-US" sz="2000" dirty="0">
                <a:solidFill>
                  <a:schemeClr val="accent1">
                    <a:lumMod val="50000"/>
                  </a:schemeClr>
                </a:solidFill>
              </a:rPr>
              <a:t> </a:t>
            </a:r>
            <a:r>
              <a:rPr lang="en-US" sz="2000" dirty="0">
                <a:solidFill>
                  <a:schemeClr val="accent1">
                    <a:lumMod val="50000"/>
                  </a:schemeClr>
                </a:solidFill>
                <a:latin typeface="Arial" panose="020B0604020202020204" pitchFamily="34" charset="0"/>
                <a:cs typeface="Arial" panose="020B0604020202020204" pitchFamily="34" charset="0"/>
              </a:rPr>
              <a:t>Face recognition is a step further to face detection. In face detection, we only detect the location of the human face in an image but in face recognition, we make a system that can identify humans.</a:t>
            </a:r>
          </a:p>
          <a:p>
            <a:r>
              <a:rPr lang="en-US" sz="2000" dirty="0">
                <a:solidFill>
                  <a:schemeClr val="accent1">
                    <a:lumMod val="50000"/>
                  </a:schemeClr>
                </a:solidFill>
                <a:latin typeface="Arial" panose="020B0604020202020204" pitchFamily="34" charset="0"/>
                <a:cs typeface="Arial" panose="020B0604020202020204" pitchFamily="34" charset="0"/>
              </a:rPr>
              <a:t>Face recognition is a broad challenge of verifying or identifying people in pictures or videos. </a:t>
            </a:r>
          </a:p>
          <a:p>
            <a:r>
              <a:rPr lang="en-US" sz="2000" dirty="0">
                <a:solidFill>
                  <a:schemeClr val="accent1">
                    <a:lumMod val="50000"/>
                  </a:schemeClr>
                </a:solidFill>
                <a:latin typeface="Arial" panose="020B0604020202020204" pitchFamily="34" charset="0"/>
                <a:cs typeface="Arial" panose="020B0604020202020204" pitchFamily="34" charset="0"/>
              </a:rPr>
              <a:t>Big tech giants are still working to make a faster and more accurate face recognition model.</a:t>
            </a:r>
            <a:endParaRPr lang="en-IN" sz="2000" dirty="0">
              <a:solidFill>
                <a:schemeClr val="accent1">
                  <a:lumMod val="50000"/>
                </a:schemeClr>
              </a:solidFill>
              <a:latin typeface="Arial" panose="020B0604020202020204" pitchFamily="34" charset="0"/>
              <a:cs typeface="Arial" panose="020B0604020202020204" pitchFamily="34" charset="0"/>
            </a:endParaRPr>
          </a:p>
        </p:txBody>
      </p:sp>
      <p:graphicFrame>
        <p:nvGraphicFramePr>
          <p:cNvPr id="4" name="Diagram 3"/>
          <p:cNvGraphicFramePr/>
          <p:nvPr/>
        </p:nvGraphicFramePr>
        <p:xfrm>
          <a:off x="6544236" y="1180948"/>
          <a:ext cx="5226423" cy="5458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6606989" y="315742"/>
            <a:ext cx="5378823" cy="738664"/>
          </a:xfrm>
          <a:prstGeom prst="rect">
            <a:avLst/>
          </a:prstGeom>
          <a:noFill/>
        </p:spPr>
        <p:txBody>
          <a:bodyPr wrap="square" rtlCol="0">
            <a:spAutoFit/>
          </a:bodyPr>
          <a:lstStyle/>
          <a:p>
            <a:r>
              <a:rPr lang="en-US" sz="2400" b="0" i="0" dirty="0">
                <a:solidFill>
                  <a:srgbClr val="222222"/>
                </a:solidFill>
                <a:effectLst/>
                <a:latin typeface="Georgia" panose="02040502050405020303" pitchFamily="18" charset="0"/>
              </a:rPr>
              <a:t>Different Uses </a:t>
            </a:r>
            <a:r>
              <a:rPr lang="en-US" sz="2400" dirty="0">
                <a:solidFill>
                  <a:srgbClr val="222222"/>
                </a:solidFill>
                <a:latin typeface="Georgia" panose="02040502050405020303" pitchFamily="18" charset="0"/>
              </a:rPr>
              <a:t>O</a:t>
            </a:r>
            <a:r>
              <a:rPr lang="en-US" sz="2400" b="0" i="0" dirty="0">
                <a:solidFill>
                  <a:srgbClr val="222222"/>
                </a:solidFill>
                <a:effectLst/>
                <a:latin typeface="Georgia" panose="02040502050405020303" pitchFamily="18" charset="0"/>
              </a:rPr>
              <a:t>f Face Recognition</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22222"/>
                </a:solidFill>
                <a:effectLst/>
                <a:latin typeface="Bahnschrift SemiBold SemiConden" panose="020B0502040204020203" pitchFamily="34" charset="0"/>
              </a:rPr>
              <a:t>Deep Learning for Face Recognition</a:t>
            </a:r>
            <a:r>
              <a:rPr lang="en-US" b="1" i="0" dirty="0">
                <a:solidFill>
                  <a:srgbClr val="222222"/>
                </a:solidFill>
                <a:effectLst/>
                <a:latin typeface="Lato" panose="020F0502020204030203" pitchFamily="34" charset="0"/>
              </a:rPr>
              <a:t>:</a:t>
            </a:r>
            <a:br>
              <a:rPr lang="en-US" b="0" i="0" dirty="0">
                <a:solidFill>
                  <a:srgbClr val="222222"/>
                </a:solidFill>
                <a:effectLst/>
                <a:latin typeface="Lato" panose="020F0502020204030203" pitchFamily="34" charset="0"/>
              </a:rPr>
            </a:br>
            <a:endParaRPr lang="en-IN" dirty="0"/>
          </a:p>
        </p:txBody>
      </p:sp>
      <p:sp>
        <p:nvSpPr>
          <p:cNvPr id="3" name="Content Placeholder 2"/>
          <p:cNvSpPr>
            <a:spLocks noGrp="1"/>
          </p:cNvSpPr>
          <p:nvPr>
            <p:ph idx="1"/>
          </p:nvPr>
        </p:nvSpPr>
        <p:spPr>
          <a:xfrm>
            <a:off x="838200" y="1434353"/>
            <a:ext cx="5571565" cy="4742610"/>
          </a:xfrm>
          <a:solidFill>
            <a:schemeClr val="accent5">
              <a:lumMod val="20000"/>
              <a:lumOff val="80000"/>
            </a:schemeClr>
          </a:solidFill>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oAutofit/>
          </a:bodyPr>
          <a:lstStyle/>
          <a:p>
            <a:pPr algn="just"/>
            <a:r>
              <a:rPr lang="en-US" sz="1800" b="0" i="0" dirty="0">
                <a:solidFill>
                  <a:srgbClr val="222222"/>
                </a:solidFill>
                <a:effectLst/>
                <a:latin typeface="Arial" panose="020B0604020202020204" pitchFamily="34" charset="0"/>
                <a:cs typeface="Arial" panose="020B0604020202020204" pitchFamily="34" charset="0"/>
              </a:rPr>
              <a:t>Some of the widely used Deep Learning-based Face Recognition systems are as follows:</a:t>
            </a:r>
          </a:p>
          <a:p>
            <a:pPr algn="just"/>
            <a:endParaRPr lang="en-US" sz="1800" b="0" i="0" dirty="0">
              <a:solidFill>
                <a:schemeClr val="accent1">
                  <a:lumMod val="50000"/>
                </a:schemeClr>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US" sz="1800" b="0" i="0" dirty="0">
                <a:solidFill>
                  <a:schemeClr val="accent1">
                    <a:lumMod val="50000"/>
                  </a:schemeClr>
                </a:solidFill>
                <a:effectLst/>
                <a:latin typeface="Arial" panose="020B0604020202020204" pitchFamily="34" charset="0"/>
                <a:cs typeface="Arial" panose="020B0604020202020204" pitchFamily="34" charset="0"/>
              </a:rPr>
              <a:t>DeepFace</a:t>
            </a:r>
          </a:p>
          <a:p>
            <a:pPr algn="just">
              <a:buFont typeface="Arial" panose="020B0604020202020204" pitchFamily="34" charset="0"/>
              <a:buChar char="•"/>
            </a:pPr>
            <a:r>
              <a:rPr lang="en-US" sz="1800" i="0" dirty="0">
                <a:solidFill>
                  <a:schemeClr val="accent1">
                    <a:lumMod val="50000"/>
                  </a:schemeClr>
                </a:solidFill>
                <a:effectLst/>
                <a:latin typeface="Arial" panose="020B0604020202020204" pitchFamily="34" charset="0"/>
                <a:cs typeface="Arial" panose="020B0604020202020204" pitchFamily="34" charset="0"/>
              </a:rPr>
              <a:t>DeepID</a:t>
            </a:r>
            <a:r>
              <a:rPr lang="en-US" sz="1800" b="0" i="0" dirty="0">
                <a:solidFill>
                  <a:schemeClr val="accent1">
                    <a:lumMod val="50000"/>
                  </a:schemeClr>
                </a:solidFill>
                <a:effectLst/>
                <a:latin typeface="Arial" panose="020B0604020202020204" pitchFamily="34" charset="0"/>
                <a:cs typeface="Arial" panose="020B0604020202020204" pitchFamily="34" charset="0"/>
              </a:rPr>
              <a:t> series of systems</a:t>
            </a:r>
          </a:p>
          <a:p>
            <a:pPr algn="just">
              <a:buFont typeface="Arial" panose="020B0604020202020204" pitchFamily="34" charset="0"/>
              <a:buChar char="•"/>
            </a:pPr>
            <a:r>
              <a:rPr lang="en-US" sz="1800" b="0" i="0" dirty="0">
                <a:solidFill>
                  <a:schemeClr val="accent1">
                    <a:lumMod val="50000"/>
                  </a:schemeClr>
                </a:solidFill>
                <a:effectLst/>
                <a:latin typeface="Arial" panose="020B0604020202020204" pitchFamily="34" charset="0"/>
                <a:cs typeface="Arial" panose="020B0604020202020204" pitchFamily="34" charset="0"/>
              </a:rPr>
              <a:t>VGGFace</a:t>
            </a:r>
          </a:p>
          <a:p>
            <a:pPr algn="just">
              <a:buFont typeface="Arial" panose="020B0604020202020204" pitchFamily="34" charset="0"/>
              <a:buChar char="•"/>
            </a:pPr>
            <a:r>
              <a:rPr lang="en-US" sz="1800" b="0" i="0" dirty="0">
                <a:solidFill>
                  <a:schemeClr val="accent1">
                    <a:lumMod val="50000"/>
                  </a:schemeClr>
                </a:solidFill>
                <a:effectLst/>
                <a:latin typeface="Arial" panose="020B0604020202020204" pitchFamily="34" charset="0"/>
                <a:cs typeface="Arial" panose="020B0604020202020204" pitchFamily="34" charset="0"/>
              </a:rPr>
              <a:t>FaceNet</a:t>
            </a:r>
          </a:p>
          <a:p>
            <a:pPr algn="just">
              <a:buFont typeface="Arial" panose="020B0604020202020204" pitchFamily="34" charset="0"/>
              <a:buChar char="•"/>
            </a:pPr>
            <a:endParaRPr lang="en-US" sz="1800" b="0" i="0" dirty="0">
              <a:solidFill>
                <a:srgbClr val="222222"/>
              </a:solidFill>
              <a:effectLst/>
              <a:latin typeface="Arial" panose="020B0604020202020204" pitchFamily="34" charset="0"/>
              <a:cs typeface="Arial" panose="020B0604020202020204" pitchFamily="34" charset="0"/>
            </a:endParaRPr>
          </a:p>
          <a:p>
            <a:pPr algn="just"/>
            <a:r>
              <a:rPr lang="en-US" sz="1800" b="0" i="0" dirty="0">
                <a:solidFill>
                  <a:srgbClr val="222222"/>
                </a:solidFill>
                <a:effectLst/>
                <a:latin typeface="Arial" panose="020B0604020202020204" pitchFamily="34" charset="0"/>
                <a:cs typeface="Arial" panose="020B0604020202020204" pitchFamily="34" charset="0"/>
              </a:rPr>
              <a:t>Face recognizers generally take face images and find the important points such as the corner of the mouth, an eyebrow, eyes, nose, lips, etc. Coordinates of these points are called facial-features points, there are such 66 points.</a:t>
            </a:r>
          </a:p>
          <a:p>
            <a:pPr algn="just"/>
            <a:r>
              <a:rPr lang="en-US" sz="1800" b="0" i="0" dirty="0">
                <a:solidFill>
                  <a:srgbClr val="222222"/>
                </a:solidFill>
                <a:effectLst/>
                <a:latin typeface="Arial" panose="020B0604020202020204" pitchFamily="34" charset="0"/>
                <a:cs typeface="Arial" panose="020B0604020202020204" pitchFamily="34" charset="0"/>
              </a:rPr>
              <a:t> In this way, a different technique for finding feature points give different results.</a:t>
            </a:r>
            <a:endParaRPr lang="en-IN" sz="1800" dirty="0">
              <a:latin typeface="Arial" panose="020B0604020202020204" pitchFamily="34" charset="0"/>
              <a:cs typeface="Arial" panose="020B0604020202020204" pitchFamily="34" charset="0"/>
            </a:endParaRPr>
          </a:p>
        </p:txBody>
      </p:sp>
      <p:pic>
        <p:nvPicPr>
          <p:cNvPr id="3074" name="Picture 2" descr="facial features"/>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555440" y="1434353"/>
            <a:ext cx="5304865" cy="46168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Mechanism Draw Flow Diagram</a:t>
            </a:r>
          </a:p>
        </p:txBody>
      </p:sp>
      <p:sp>
        <p:nvSpPr>
          <p:cNvPr id="3" name="Content Placeholder 2"/>
          <p:cNvSpPr>
            <a:spLocks noGrp="1"/>
          </p:cNvSpPr>
          <p:nvPr>
            <p:ph idx="1"/>
          </p:nvPr>
        </p:nvSpPr>
        <p:spPr/>
        <p:txBody>
          <a:bodyPr/>
          <a:lstStyle/>
          <a:p>
            <a:r>
              <a:rPr lang="en-US"/>
              <a:t>Whatsapp DP</a:t>
            </a:r>
          </a:p>
          <a:p>
            <a:r>
              <a:rPr lang="en-US"/>
              <a:t>Facebook ID --- &gt; Camera Idenfication --&gt; Home Camera (Speak) Name of the Person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txBody>
          <a:bodyPr/>
          <a:lstStyle/>
          <a:p>
            <a:r>
              <a:rPr lang="en-US" dirty="0"/>
              <a:t>Technology</a:t>
            </a:r>
            <a:endParaRPr lang="en-IN" dirty="0"/>
          </a:p>
        </p:txBody>
      </p:sp>
      <p:sp>
        <p:nvSpPr>
          <p:cNvPr id="3" name="Content Placeholder 2"/>
          <p:cNvSpPr>
            <a:spLocks noGrp="1"/>
          </p:cNvSpPr>
          <p:nvPr>
            <p:ph idx="1"/>
          </p:nvPr>
        </p:nvSpPr>
        <p:spPr>
          <a:xfrm>
            <a:off x="838200" y="2006600"/>
            <a:ext cx="10515600" cy="44862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altLang="en-IN" dirty="0"/>
              <a:t>Python Libraries</a:t>
            </a:r>
            <a:endParaRPr lang="en-IN" dirty="0"/>
          </a:p>
          <a:p>
            <a:r>
              <a:rPr lang="en-IN" dirty="0"/>
              <a:t>import cv2</a:t>
            </a:r>
            <a:r>
              <a:rPr lang="en-US" altLang="en-IN" dirty="0"/>
              <a:t> - Camera Integration</a:t>
            </a:r>
            <a:endParaRPr lang="en-IN" dirty="0"/>
          </a:p>
          <a:p>
            <a:r>
              <a:rPr lang="en-IN" dirty="0"/>
              <a:t>import numpy as np</a:t>
            </a:r>
          </a:p>
          <a:p>
            <a:r>
              <a:rPr lang="en-IN" dirty="0"/>
              <a:t>import face_recognition</a:t>
            </a:r>
          </a:p>
          <a:p>
            <a:endParaRPr lang="en-IN" dirty="0"/>
          </a:p>
          <a:p>
            <a:r>
              <a:rPr lang="en-US" altLang="en-IN" dirty="0"/>
              <a:t>Social Media API - Whatsapp + Facebook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853" y="66803"/>
            <a:ext cx="10515600" cy="1026892"/>
          </a:xfrm>
        </p:spPr>
        <p:txBody>
          <a:bodyPr>
            <a:normAutofit/>
          </a:bodyPr>
          <a:lstStyle/>
          <a:p>
            <a:r>
              <a:rPr lang="en-IN" dirty="0"/>
              <a:t>Steps for recognizing face</a:t>
            </a:r>
          </a:p>
        </p:txBody>
      </p:sp>
      <p:sp>
        <p:nvSpPr>
          <p:cNvPr id="3" name="Content Placeholder 2"/>
          <p:cNvSpPr>
            <a:spLocks noGrp="1"/>
          </p:cNvSpPr>
          <p:nvPr>
            <p:ph idx="1"/>
          </p:nvPr>
        </p:nvSpPr>
        <p:spPr>
          <a:xfrm>
            <a:off x="723900" y="2022469"/>
            <a:ext cx="11268075" cy="1790700"/>
          </a:xfrm>
        </p:spPr>
        <p:txBody>
          <a:bodyPr>
            <a:normAutofit/>
          </a:bodyPr>
          <a:lstStyle/>
          <a:p>
            <a:pPr algn="just"/>
            <a:r>
              <a:rPr lang="en-US" sz="2000" b="0" i="0" dirty="0">
                <a:solidFill>
                  <a:srgbClr val="222222"/>
                </a:solidFill>
                <a:effectLst/>
                <a:latin typeface="Lato" panose="020F0502020204030203" pitchFamily="34" charset="0"/>
              </a:rPr>
              <a:t>After importing libraries you need to load an image.</a:t>
            </a:r>
          </a:p>
          <a:p>
            <a:r>
              <a:rPr lang="en-US" sz="2000" dirty="0"/>
              <a:t>face_recognition library loads images in the form of BGR, in order to print the image you should convert it into RGB using OpenCV.</a:t>
            </a:r>
            <a:endParaRPr lang="en-IN" sz="2000" dirty="0"/>
          </a:p>
        </p:txBody>
      </p:sp>
      <p:pic>
        <p:nvPicPr>
          <p:cNvPr id="2050" name="Picture 2" descr="face recog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2" y="3162301"/>
            <a:ext cx="559510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924676" y="3292426"/>
            <a:ext cx="5067299" cy="1338828"/>
          </a:xfrm>
          <a:prstGeom prst="rect">
            <a:avLst/>
          </a:prstGeom>
          <a:solidFill>
            <a:schemeClr val="tx1">
              <a:lumMod val="75000"/>
              <a:lumOff val="25000"/>
            </a:schemeClr>
          </a:solidFill>
          <a:ln>
            <a:noFill/>
          </a:ln>
          <a:effec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1"/>
                </a:solidFill>
                <a:effectLst/>
                <a:latin typeface="Arial" panose="020B0604020202020204" pitchFamily="34" charset="0"/>
              </a:rPr>
              <a:t>imgelon_bgr = face_recognition.load_image_file('elon.jpg')</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1"/>
                </a:solidFill>
                <a:effectLst/>
                <a:latin typeface="Arial" panose="020B0604020202020204" pitchFamily="34" charset="0"/>
              </a:rPr>
              <a:t>imgelon_rgb = cv2.cvtColor(imgelon_bgr,cv2.COLOR_BGR2RGB)</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1"/>
                </a:solidFill>
                <a:effectLst/>
                <a:latin typeface="Arial" panose="020B0604020202020204" pitchFamily="34" charset="0"/>
              </a:rPr>
              <a:t>cv2.imshow('</a:t>
            </a:r>
            <a:r>
              <a:rPr kumimoji="0" lang="en-US" altLang="en-US" sz="1400" b="0" i="0" u="none" strike="noStrike" cap="none" normalizeH="0" baseline="0" dirty="0" err="1">
                <a:ln>
                  <a:noFill/>
                </a:ln>
                <a:solidFill>
                  <a:schemeClr val="bg1"/>
                </a:solidFill>
                <a:effectLst/>
                <a:latin typeface="Arial" panose="020B0604020202020204" pitchFamily="34" charset="0"/>
              </a:rPr>
              <a:t>bgr</a:t>
            </a:r>
            <a:r>
              <a:rPr kumimoji="0" lang="en-US" altLang="en-US" sz="1400" b="0" i="0" u="none" strike="noStrike" cap="none" normalizeH="0" baseline="0" dirty="0">
                <a:ln>
                  <a:noFill/>
                </a:ln>
                <a:solidFill>
                  <a:schemeClr val="bg1"/>
                </a:solidFill>
                <a:effectLst/>
                <a:latin typeface="Arial" panose="020B0604020202020204" pitchFamily="34" charset="0"/>
              </a:rPr>
              <a:t>', imgelon_bgr)</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1"/>
                </a:solidFill>
                <a:effectLst/>
                <a:latin typeface="Arial" panose="020B0604020202020204" pitchFamily="34" charset="0"/>
              </a:rPr>
              <a:t>cv2.imshow('</a:t>
            </a:r>
            <a:r>
              <a:rPr kumimoji="0" lang="en-US" altLang="en-US" sz="1400" b="0" i="0" u="none" strike="noStrike" cap="none" normalizeH="0" baseline="0" dirty="0" err="1">
                <a:ln>
                  <a:noFill/>
                </a:ln>
                <a:solidFill>
                  <a:schemeClr val="bg1"/>
                </a:solidFill>
                <a:effectLst/>
                <a:latin typeface="Arial" panose="020B0604020202020204" pitchFamily="34" charset="0"/>
              </a:rPr>
              <a:t>rgb</a:t>
            </a:r>
            <a:r>
              <a:rPr kumimoji="0" lang="en-US" altLang="en-US" sz="1400" b="0" i="0" u="none" strike="noStrike" cap="none" normalizeH="0" baseline="0" dirty="0">
                <a:ln>
                  <a:noFill/>
                </a:ln>
                <a:solidFill>
                  <a:schemeClr val="bg1"/>
                </a:solidFill>
                <a:effectLst/>
                <a:latin typeface="Arial" panose="020B0604020202020204" pitchFamily="34" charset="0"/>
              </a:rPr>
              <a:t>', imgelon_rgb)</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1"/>
                </a:solidFill>
                <a:effectLst/>
                <a:latin typeface="Arial" panose="020B0604020202020204" pitchFamily="34" charset="0"/>
              </a:rPr>
              <a:t>cv2.waitKey(0)</a:t>
            </a:r>
          </a:p>
        </p:txBody>
      </p:sp>
      <p:sp>
        <p:nvSpPr>
          <p:cNvPr id="7" name="TextBox 6"/>
          <p:cNvSpPr txBox="1"/>
          <p:nvPr/>
        </p:nvSpPr>
        <p:spPr>
          <a:xfrm>
            <a:off x="723900" y="5837673"/>
            <a:ext cx="106203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As you see RGB looks natural so you will always change the channel to RGB.</a:t>
            </a:r>
            <a:endParaRPr lang="en-IN" dirty="0"/>
          </a:p>
        </p:txBody>
      </p:sp>
      <p:sp>
        <p:nvSpPr>
          <p:cNvPr id="9" name="TextBox 8"/>
          <p:cNvSpPr txBox="1"/>
          <p:nvPr/>
        </p:nvSpPr>
        <p:spPr>
          <a:xfrm>
            <a:off x="714935" y="1228784"/>
            <a:ext cx="4377018" cy="584775"/>
          </a:xfrm>
          <a:prstGeom prst="rect">
            <a:avLst/>
          </a:prstGeom>
          <a:noFill/>
        </p:spPr>
        <p:txBody>
          <a:bodyPr wrap="square" rtlCol="0">
            <a:spAutoFit/>
          </a:bodyPr>
          <a:lstStyle/>
          <a:p>
            <a:r>
              <a:rPr lang="en-IN" sz="3200" dirty="0"/>
              <a:t>1) Loading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Find Face Location and Draw Bounding Boxes</a:t>
            </a:r>
            <a:endParaRPr lang="en-IN" dirty="0"/>
          </a:p>
        </p:txBody>
      </p:sp>
      <p:sp>
        <p:nvSpPr>
          <p:cNvPr id="3" name="Content Placeholder 2"/>
          <p:cNvSpPr>
            <a:spLocks noGrp="1"/>
          </p:cNvSpPr>
          <p:nvPr>
            <p:ph idx="1"/>
          </p:nvPr>
        </p:nvSpPr>
        <p:spPr>
          <a:xfrm>
            <a:off x="838200" y="1690688"/>
            <a:ext cx="11096625" cy="831850"/>
          </a:xfrm>
        </p:spPr>
        <p:txBody>
          <a:bodyPr>
            <a:normAutofit/>
          </a:bodyPr>
          <a:lstStyle/>
          <a:p>
            <a:r>
              <a:rPr lang="en-US" sz="2000" dirty="0"/>
              <a:t>You need to draw a bounding box around the faces in order to show if the human face has been detected or not.</a:t>
            </a:r>
            <a:endParaRPr lang="en-IN" sz="2000" dirty="0"/>
          </a:p>
        </p:txBody>
      </p:sp>
      <p:sp>
        <p:nvSpPr>
          <p:cNvPr id="4" name="TextBox 3"/>
          <p:cNvSpPr txBox="1"/>
          <p:nvPr/>
        </p:nvSpPr>
        <p:spPr>
          <a:xfrm>
            <a:off x="5757862" y="2520951"/>
            <a:ext cx="6400800" cy="3416320"/>
          </a:xfrm>
          <a:prstGeom prst="rect">
            <a:avLst/>
          </a:prstGeom>
          <a:solidFill>
            <a:schemeClr val="tx1">
              <a:lumMod val="75000"/>
              <a:lumOff val="25000"/>
            </a:schemeClr>
          </a:solidFill>
        </p:spPr>
        <p:txBody>
          <a:bodyPr wrap="square" rtlCol="0">
            <a:spAutoFit/>
          </a:bodyPr>
          <a:lstStyle/>
          <a:p>
            <a:r>
              <a:rPr lang="en-IN" dirty="0">
                <a:solidFill>
                  <a:schemeClr val="bg1"/>
                </a:solidFill>
              </a:rPr>
              <a:t>imgelon =face_recognition.load_image_file('elon.jpg')</a:t>
            </a:r>
          </a:p>
          <a:p>
            <a:r>
              <a:rPr lang="en-IN" dirty="0">
                <a:solidFill>
                  <a:schemeClr val="bg1"/>
                </a:solidFill>
              </a:rPr>
              <a:t>imgelon = cv2.cvtColor(imgelon,cv2.COLOR_BGR2RGB)</a:t>
            </a:r>
          </a:p>
          <a:p>
            <a:r>
              <a:rPr lang="en-IN" dirty="0">
                <a:solidFill>
                  <a:schemeClr val="bg1"/>
                </a:solidFill>
              </a:rPr>
              <a:t>#----------Finding face Location for drawing bounding boxes-------</a:t>
            </a:r>
          </a:p>
          <a:p>
            <a:r>
              <a:rPr lang="en-IN" dirty="0">
                <a:solidFill>
                  <a:schemeClr val="bg1"/>
                </a:solidFill>
              </a:rPr>
              <a:t>face = face_recognition.face_locations(</a:t>
            </a:r>
            <a:r>
              <a:rPr lang="en-IN" dirty="0" err="1">
                <a:solidFill>
                  <a:schemeClr val="bg1"/>
                </a:solidFill>
              </a:rPr>
              <a:t>imgelon_rgb</a:t>
            </a:r>
            <a:r>
              <a:rPr lang="en-IN" dirty="0">
                <a:solidFill>
                  <a:schemeClr val="bg1"/>
                </a:solidFill>
              </a:rPr>
              <a:t>)[0]</a:t>
            </a:r>
          </a:p>
          <a:p>
            <a:r>
              <a:rPr lang="en-IN" dirty="0">
                <a:solidFill>
                  <a:schemeClr val="bg1"/>
                </a:solidFill>
              </a:rPr>
              <a:t>copy = imgelon.copy()</a:t>
            </a:r>
          </a:p>
          <a:p>
            <a:r>
              <a:rPr lang="en-IN" dirty="0">
                <a:solidFill>
                  <a:schemeClr val="bg1"/>
                </a:solidFill>
              </a:rPr>
              <a:t>#-------------------Drawing the Rectangle-------------------------</a:t>
            </a:r>
          </a:p>
          <a:p>
            <a:r>
              <a:rPr lang="en-IN" dirty="0">
                <a:solidFill>
                  <a:schemeClr val="bg1"/>
                </a:solidFill>
              </a:rPr>
              <a:t>cv2.rectangle(copy, (face[3], face[0]),(face[1], face[2]), (255,0,255), 2)</a:t>
            </a:r>
          </a:p>
          <a:p>
            <a:r>
              <a:rPr lang="en-IN" dirty="0">
                <a:solidFill>
                  <a:schemeClr val="bg1"/>
                </a:solidFill>
              </a:rPr>
              <a:t>cv2.imshow('copy', copy)</a:t>
            </a:r>
          </a:p>
          <a:p>
            <a:r>
              <a:rPr lang="en-IN" dirty="0">
                <a:solidFill>
                  <a:schemeClr val="bg1"/>
                </a:solidFill>
              </a:rPr>
              <a:t>cv2.imshow('</a:t>
            </a:r>
            <a:r>
              <a:rPr lang="en-IN" dirty="0" err="1">
                <a:solidFill>
                  <a:schemeClr val="bg1"/>
                </a:solidFill>
              </a:rPr>
              <a:t>elon</a:t>
            </a:r>
            <a:r>
              <a:rPr lang="en-IN" dirty="0">
                <a:solidFill>
                  <a:schemeClr val="bg1"/>
                </a:solidFill>
              </a:rPr>
              <a:t>',imgelon)</a:t>
            </a:r>
          </a:p>
          <a:p>
            <a:r>
              <a:rPr lang="en-IN" dirty="0">
                <a:solidFill>
                  <a:schemeClr val="bg1"/>
                </a:solidFill>
              </a:rPr>
              <a:t>cv2.waitKey(0)</a:t>
            </a:r>
          </a:p>
          <a:p>
            <a:endParaRPr lang="en-IN" dirty="0"/>
          </a:p>
        </p:txBody>
      </p:sp>
      <p:pic>
        <p:nvPicPr>
          <p:cNvPr id="3075" name="Picture 3" descr="face recog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6" y="2678113"/>
            <a:ext cx="5571368" cy="2339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ree download powerpoint background image powerpoint background images hd  [1024x576] for your Desktop, Mobile &amp; Tablet | Explore 29+ Background  Powerpoint | Background Style Powerpoint 2015 Color Pink, Background  Powerpoint 2015, The Yellow Wallpap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a:t>3) Training</a:t>
            </a:r>
          </a:p>
        </p:txBody>
      </p:sp>
      <p:sp>
        <p:nvSpPr>
          <p:cNvPr id="3" name="Content Placeholder 2"/>
          <p:cNvSpPr>
            <a:spLocks noGrp="1"/>
          </p:cNvSpPr>
          <p:nvPr>
            <p:ph idx="1"/>
          </p:nvPr>
        </p:nvSpPr>
        <p:spPr/>
        <p:txBody>
          <a:bodyPr/>
          <a:lstStyle/>
          <a:p>
            <a:r>
              <a:rPr lang="en-US" dirty="0"/>
              <a:t>At this stage, we convert the train image into some encodings and store the encodings with the given name of the person for that image.</a:t>
            </a:r>
          </a:p>
          <a:p>
            <a:endParaRPr lang="en-US" dirty="0"/>
          </a:p>
          <a:p>
            <a:r>
              <a:rPr lang="en-US" dirty="0"/>
              <a:t>train_elon_encodings = face_recognition.face_encodings(imgelon)[0]</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pt background Vectors &amp; Illustrations for Free Download |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7"/>
            <a:ext cx="12194165" cy="68567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4) Testing</a:t>
            </a:r>
            <a:endParaRPr lang="en-IN" dirty="0"/>
          </a:p>
        </p:txBody>
      </p:sp>
      <p:sp>
        <p:nvSpPr>
          <p:cNvPr id="3" name="Content Placeholder 2"/>
          <p:cNvSpPr>
            <a:spLocks noGrp="1"/>
          </p:cNvSpPr>
          <p:nvPr>
            <p:ph idx="1"/>
          </p:nvPr>
        </p:nvSpPr>
        <p:spPr>
          <a:xfrm>
            <a:off x="838199" y="1825625"/>
            <a:ext cx="10991849" cy="4832350"/>
          </a:xfrm>
        </p:spPr>
        <p:txBody>
          <a:bodyPr>
            <a:normAutofit/>
          </a:bodyPr>
          <a:lstStyle/>
          <a:p>
            <a:r>
              <a:rPr lang="en-US" sz="2000" dirty="0"/>
              <a:t>For testing, we load an image and convert it into encodings, and now match encodings with the stored encodings during training, this matching is based on finding maximum similarity. When you find the encoding matching to the test image you get the name associated with train encodings.</a:t>
            </a:r>
          </a:p>
          <a:p>
            <a:endParaRPr lang="en-US" dirty="0"/>
          </a:p>
          <a:p>
            <a:endParaRPr lang="en-US" dirty="0"/>
          </a:p>
          <a:p>
            <a:endParaRPr lang="en-US" dirty="0"/>
          </a:p>
          <a:p>
            <a:endParaRPr lang="en-US" sz="2000" dirty="0"/>
          </a:p>
          <a:p>
            <a:r>
              <a:rPr lang="en-US" sz="2000" dirty="0"/>
              <a:t>face_recognition.compare_faces returns True if the person in both images are the same other it returns False. </a:t>
            </a:r>
          </a:p>
        </p:txBody>
      </p:sp>
      <p:sp>
        <p:nvSpPr>
          <p:cNvPr id="4" name="TextBox 3"/>
          <p:cNvSpPr txBox="1"/>
          <p:nvPr/>
        </p:nvSpPr>
        <p:spPr>
          <a:xfrm>
            <a:off x="3181351" y="3043872"/>
            <a:ext cx="6629400" cy="1477328"/>
          </a:xfrm>
          <a:prstGeom prst="rect">
            <a:avLst/>
          </a:prstGeom>
          <a:solidFill>
            <a:schemeClr val="tx1">
              <a:lumMod val="75000"/>
              <a:lumOff val="25000"/>
            </a:schemeClr>
          </a:solidFill>
        </p:spPr>
        <p:txBody>
          <a:bodyPr wrap="square" rtlCol="0">
            <a:spAutoFit/>
          </a:bodyPr>
          <a:lstStyle/>
          <a:p>
            <a:r>
              <a:rPr lang="en-IN" dirty="0">
                <a:solidFill>
                  <a:schemeClr val="bg1"/>
                </a:solidFill>
              </a:rPr>
              <a:t># lets test an image</a:t>
            </a:r>
          </a:p>
          <a:p>
            <a:r>
              <a:rPr lang="en-IN" dirty="0">
                <a:solidFill>
                  <a:schemeClr val="bg1"/>
                </a:solidFill>
              </a:rPr>
              <a:t>test = face_recognition.load_image_file('elon_2.jpg')</a:t>
            </a:r>
          </a:p>
          <a:p>
            <a:r>
              <a:rPr lang="en-IN" dirty="0">
                <a:solidFill>
                  <a:schemeClr val="bg1"/>
                </a:solidFill>
              </a:rPr>
              <a:t>test = cv2.cvtColor(test, cv2.COLOR_BGR2RGB)</a:t>
            </a:r>
          </a:p>
          <a:p>
            <a:r>
              <a:rPr lang="en-IN" dirty="0">
                <a:solidFill>
                  <a:schemeClr val="bg1"/>
                </a:solidFill>
              </a:rPr>
              <a:t>test_encode = face_recognition.face_encodings(test)[0]</a:t>
            </a:r>
          </a:p>
          <a:p>
            <a:r>
              <a:rPr lang="en-IN" dirty="0">
                <a:solidFill>
                  <a:schemeClr val="bg1"/>
                </a:solidFill>
              </a:rPr>
              <a:t>print(face_recognition.compare_faces([train_encode],test_encode))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1025</Words>
  <Application>Microsoft Office PowerPoint</Application>
  <PresentationFormat>Widescreen</PresentationFormat>
  <Paragraphs>118</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Bahnschrift SemiBold SemiConden</vt:lpstr>
      <vt:lpstr>Calibri</vt:lpstr>
      <vt:lpstr>Calibri Light</vt:lpstr>
      <vt:lpstr>Copperplate Gothic Bold</vt:lpstr>
      <vt:lpstr>Georgia</vt:lpstr>
      <vt:lpstr>Lato</vt:lpstr>
      <vt:lpstr>Times New Roman</vt:lpstr>
      <vt:lpstr>Wingdings</vt:lpstr>
      <vt:lpstr>Office Theme</vt:lpstr>
      <vt:lpstr> Team Members   Drashti M. Makwana  :  216020307078 Yatri C. Chhatrala        :  216020307079 Jenisa K. Vasani           :  216020307080</vt:lpstr>
      <vt:lpstr>INTRODUCTION</vt:lpstr>
      <vt:lpstr>Deep Learning for Face Recognition: </vt:lpstr>
      <vt:lpstr>Working Mechanism Draw Flow Diagram</vt:lpstr>
      <vt:lpstr>Technology</vt:lpstr>
      <vt:lpstr>Steps for recognizing face</vt:lpstr>
      <vt:lpstr>2) Find Face Location and Draw Bounding Boxes</vt:lpstr>
      <vt:lpstr>3) Training</vt:lpstr>
      <vt:lpstr>4) Testing</vt:lpstr>
      <vt:lpstr>Challenges faced by Face Recognition Systems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SYSTEM</dc:title>
  <dc:creator>Yatri Chhatrala</dc:creator>
  <cp:lastModifiedBy>Yatri Chhatrala</cp:lastModifiedBy>
  <cp:revision>7</cp:revision>
  <dcterms:created xsi:type="dcterms:W3CDTF">2023-04-29T16:56:21Z</dcterms:created>
  <dcterms:modified xsi:type="dcterms:W3CDTF">2023-04-30T15:46:12Z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